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98" r:id="rId4"/>
    <p:sldId id="260" r:id="rId5"/>
    <p:sldId id="262" r:id="rId6"/>
    <p:sldId id="266" r:id="rId7"/>
    <p:sldId id="326" r:id="rId8"/>
    <p:sldId id="327" r:id="rId9"/>
    <p:sldId id="267" r:id="rId10"/>
    <p:sldId id="272" r:id="rId11"/>
    <p:sldId id="304" r:id="rId12"/>
    <p:sldId id="323" r:id="rId13"/>
    <p:sldId id="277" r:id="rId14"/>
    <p:sldId id="325" r:id="rId15"/>
    <p:sldId id="322" r:id="rId16"/>
    <p:sldId id="312" r:id="rId17"/>
    <p:sldId id="310" r:id="rId18"/>
    <p:sldId id="293" r:id="rId19"/>
    <p:sldId id="295" r:id="rId20"/>
    <p:sldId id="328" r:id="rId21"/>
    <p:sldId id="329" r:id="rId22"/>
    <p:sldId id="313" r:id="rId23"/>
    <p:sldId id="330" r:id="rId24"/>
    <p:sldId id="333" r:id="rId25"/>
    <p:sldId id="334" r:id="rId26"/>
    <p:sldId id="319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73768" autoAdjust="0"/>
  </p:normalViewPr>
  <p:slideViewPr>
    <p:cSldViewPr>
      <p:cViewPr varScale="1">
        <p:scale>
          <a:sx n="43" d="100"/>
          <a:sy n="43" d="100"/>
        </p:scale>
        <p:origin x="135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CB8E8-7F93-4093-A870-EEE88BEEE99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A6573-5CC2-45D1-8B21-BAE646C256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17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</a:t>
            </a:r>
            <a:r>
              <a:rPr lang="ko-KR" altLang="en-US" baseline="0" dirty="0"/>
              <a:t> 소개 해 드릴 서비스는</a:t>
            </a:r>
            <a:r>
              <a:rPr lang="en-US" altLang="ko-KR" baseline="0" dirty="0"/>
              <a:t>,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여행을 정산하다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여정</a:t>
            </a:r>
            <a:r>
              <a:rPr lang="en-US" altLang="ko-KR" baseline="0" dirty="0"/>
              <a:t>! 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A6573-5CC2-45D1-8B21-BAE646C256D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596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A6573-5CC2-45D1-8B21-BAE646C256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392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A6573-5CC2-45D1-8B21-BAE646C256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470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A6573-5CC2-45D1-8B21-BAE646C256D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047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A6573-5CC2-45D1-8B21-BAE646C256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997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먼저 아마존 </a:t>
            </a:r>
            <a:r>
              <a:rPr lang="en-US" altLang="ko-KR" dirty="0" smtClean="0"/>
              <a:t>S3</a:t>
            </a:r>
            <a:r>
              <a:rPr lang="ko-KR" altLang="en-US" dirty="0" smtClean="0"/>
              <a:t>를 사용한 이유는 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암호화된 데이터 저장으로 안전하게 보호될 수 있기 때문에 개인적인 데이터를 업로드하는 저희 서비스에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적합하다고 판단하여 사용하였고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이를 사용함으로써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업로드한 큰 용량의 프로필 사진을 다운스케일링하여 다른 사용자가 조회할 때 더 빠르게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로딩할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있게 되었습니다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아마존 </a:t>
            </a:r>
            <a:r>
              <a:rPr lang="en-US" altLang="ko-KR" dirty="0" smtClean="0"/>
              <a:t>S3</a:t>
            </a:r>
            <a:r>
              <a:rPr lang="ko-KR" altLang="en-US" dirty="0" smtClean="0"/>
              <a:t>를 사용한 이유는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업로드한 큰 용량의 프로필 사진을 다운스케일링하여 다른 사용자가 조회할 때 더 빠르게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로딩할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있기 때문에 사용했습니다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A6573-5CC2-45D1-8B21-BAE646C256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977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FireBase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사용한 이유는 푸시 알림을 효율적으로 관리하고 전송하여 사용자 경험을 향상시키기 위해 사용하였습니다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A6573-5CC2-45D1-8B21-BAE646C256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163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도입하여 자주 사용되는 데이터를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캐싱하여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조회 속도를 약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 향상 시킬 수 있었습니다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A6573-5CC2-45D1-8B21-BAE646C256D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189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 감사합니다</a:t>
            </a:r>
            <a:r>
              <a:rPr lang="en-US" altLang="ko-KR" dirty="0"/>
              <a:t>. </a:t>
            </a:r>
            <a:r>
              <a:rPr lang="ko-KR" altLang="en-US" dirty="0"/>
              <a:t>다음은 서비스 소개 진행하겠습니다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A6573-5CC2-45D1-8B21-BAE646C256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114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기대효과 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A6573-5CC2-45D1-8B21-BAE646C256D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82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A6573-5CC2-45D1-8B21-BAE646C256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620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소개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기술 설명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시연 순으로 진행됩니다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A6573-5CC2-45D1-8B21-BAE646C256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943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여행을 간다면 꼭 빠지지 않는 것이 있죠</a:t>
            </a:r>
            <a:r>
              <a:rPr lang="en-US" altLang="ko-KR" dirty="0"/>
              <a:t>? </a:t>
            </a:r>
            <a:r>
              <a:rPr lang="ko-KR" altLang="en-US" dirty="0"/>
              <a:t>바로 술</a:t>
            </a:r>
            <a:r>
              <a:rPr lang="en-US" altLang="ko-KR" dirty="0"/>
              <a:t>!</a:t>
            </a:r>
            <a:r>
              <a:rPr lang="en-US" altLang="ko-KR" baseline="0" dirty="0"/>
              <a:t> 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요즘 술 값이 많이 올랐습니다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메뉴판에 적힌 술값이 기억나시나요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제가 본 가장 높은 금액은 </a:t>
            </a:r>
            <a:r>
              <a:rPr lang="en-US" altLang="ko-KR" baseline="0" dirty="0"/>
              <a:t>6</a:t>
            </a:r>
            <a:r>
              <a:rPr lang="ko-KR" altLang="en-US" baseline="0" dirty="0"/>
              <a:t>천원이었습니다</a:t>
            </a:r>
            <a:r>
              <a:rPr lang="en-US" altLang="ko-KR" baseline="0" dirty="0"/>
              <a:t>..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제가 대표적으로 사람들에게 많은 관심을 갖는 술값으로 이야기를 하였지만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전체적인 모든 서비스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식비</a:t>
            </a:r>
            <a:r>
              <a:rPr lang="en-US" altLang="ko-KR" baseline="0" dirty="0"/>
              <a:t>, </a:t>
            </a:r>
            <a:r>
              <a:rPr lang="ko-KR" altLang="en-US" baseline="0" dirty="0"/>
              <a:t>등등</a:t>
            </a:r>
            <a:endParaRPr lang="en-US" altLang="ko-KR" baseline="0" dirty="0"/>
          </a:p>
          <a:p>
            <a:endParaRPr lang="en-US" altLang="ko-KR" baseline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점점 오르는 물가는</a:t>
            </a:r>
            <a:r>
              <a:rPr lang="ko-KR" altLang="en-US" baseline="0" dirty="0"/>
              <a:t> 서운한 상황입니다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A6573-5CC2-45D1-8B21-BAE646C256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336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때문에 요즘엔 더치페이가 매우 보편화 되어있죠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친구 </a:t>
            </a:r>
            <a:r>
              <a:rPr lang="en-US" altLang="ko-KR" dirty="0"/>
              <a:t>5</a:t>
            </a:r>
            <a:r>
              <a:rPr lang="ko-KR" altLang="en-US" dirty="0"/>
              <a:t>명이 갔는데 메뉴는 </a:t>
            </a:r>
            <a:r>
              <a:rPr lang="en-US" altLang="ko-KR" dirty="0"/>
              <a:t>4</a:t>
            </a:r>
            <a:r>
              <a:rPr lang="ko-KR" altLang="en-US" dirty="0" err="1"/>
              <a:t>개시키고</a:t>
            </a:r>
            <a:r>
              <a:rPr lang="ko-KR" altLang="en-US" dirty="0"/>
              <a:t> 한 친구는 </a:t>
            </a:r>
            <a:r>
              <a:rPr lang="ko-KR" altLang="en-US" dirty="0" err="1"/>
              <a:t>먹지않고</a:t>
            </a:r>
            <a:r>
              <a:rPr lang="ko-KR" altLang="en-US" dirty="0"/>
              <a:t> 다른 친구들이 </a:t>
            </a:r>
            <a:r>
              <a:rPr lang="ko-KR" altLang="en-US" dirty="0" err="1"/>
              <a:t>먹는거</a:t>
            </a:r>
            <a:r>
              <a:rPr lang="ko-KR" altLang="en-US" dirty="0"/>
              <a:t> 보고만 있는 </a:t>
            </a:r>
            <a:r>
              <a:rPr lang="ko-KR" altLang="en-US" dirty="0" err="1"/>
              <a:t>웃픈</a:t>
            </a:r>
            <a:r>
              <a:rPr lang="ko-KR" altLang="en-US" dirty="0"/>
              <a:t> 사연도 뉴스화가 되어 화제가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더치페이 할</a:t>
            </a:r>
            <a:r>
              <a:rPr lang="ko-KR" altLang="en-US" baseline="0" dirty="0"/>
              <a:t> 때 가장 애매한 품목 중 하나가 술이죠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술 </a:t>
            </a:r>
            <a:r>
              <a:rPr lang="ko-KR" altLang="en-US" baseline="0" dirty="0" err="1"/>
              <a:t>안먹었으니</a:t>
            </a:r>
            <a:r>
              <a:rPr lang="ko-KR" altLang="en-US" baseline="0" dirty="0"/>
              <a:t> 넌 만원만 내</a:t>
            </a:r>
            <a:r>
              <a:rPr lang="en-US" altLang="ko-KR" baseline="0" dirty="0"/>
              <a:t>~ </a:t>
            </a:r>
            <a:r>
              <a:rPr lang="ko-KR" altLang="en-US" baseline="0" dirty="0"/>
              <a:t>이러한 진화된 더치페이 방법도 많이 볼 수 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A6573-5CC2-45D1-8B21-BAE646C256D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359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</a:t>
            </a:r>
            <a:r>
              <a:rPr lang="ko-KR" altLang="en-US" baseline="0" dirty="0"/>
              <a:t> 저희는 기존 정산이 가능한 서비스들을 경쟁사로 삼고</a:t>
            </a:r>
            <a:r>
              <a:rPr lang="en-US" altLang="ko-KR" baseline="0" dirty="0"/>
              <a:t>,</a:t>
            </a:r>
          </a:p>
          <a:p>
            <a:r>
              <a:rPr lang="ko-KR" altLang="en-US" dirty="0"/>
              <a:t>서비스 포지셔닝을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기존 서비스로는 </a:t>
            </a:r>
            <a:r>
              <a:rPr lang="ko-KR" altLang="en-US" dirty="0" err="1"/>
              <a:t>트레블월렛의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 err="1"/>
              <a:t>빵결제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많이들 알고 계신 카카오톡 정산하기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트레블월렛의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빵 결제는 해외 결제만 가능합니다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그리고 모임 원 </a:t>
            </a:r>
            <a:r>
              <a:rPr lang="ko-KR" altLang="en-US" dirty="0"/>
              <a:t>각자의 카드로 결제가 불가능하고</a:t>
            </a:r>
            <a:r>
              <a:rPr lang="en-US" altLang="ko-KR" dirty="0"/>
              <a:t>,</a:t>
            </a:r>
            <a:r>
              <a:rPr lang="ko-KR" altLang="en-US" baseline="0" dirty="0"/>
              <a:t> </a:t>
            </a:r>
            <a:r>
              <a:rPr lang="en-US" altLang="ko-KR" baseline="0" dirty="0"/>
              <a:t>N</a:t>
            </a:r>
            <a:r>
              <a:rPr lang="ko-KR" altLang="en-US" baseline="0" dirty="0"/>
              <a:t>빵 모임을 만든 그룹 장의</a:t>
            </a:r>
            <a:r>
              <a:rPr lang="en-US" altLang="ko-KR" baseline="0" dirty="0"/>
              <a:t> </a:t>
            </a:r>
            <a:r>
              <a:rPr lang="ko-KR" altLang="en-US" baseline="0" dirty="0"/>
              <a:t>카드로만</a:t>
            </a:r>
            <a:r>
              <a:rPr lang="ko-KR" altLang="en-US" dirty="0"/>
              <a:t> 결제가 가능하기에 그에 따른 불편함이 있습니다</a:t>
            </a:r>
            <a:r>
              <a:rPr lang="en-US" altLang="ko-KR" dirty="0"/>
              <a:t>.</a:t>
            </a:r>
          </a:p>
          <a:p>
            <a:r>
              <a:rPr lang="ko-KR" altLang="en-US" baseline="0" dirty="0"/>
              <a:t>카카오톡의 정산하는 </a:t>
            </a:r>
            <a:r>
              <a:rPr lang="ko-KR" altLang="en-US" dirty="0"/>
              <a:t>결제자가 여러 명일 경우 여러 번 각각 송금 해 </a:t>
            </a:r>
            <a:r>
              <a:rPr lang="ko-KR" altLang="en-US" dirty="0" err="1"/>
              <a:t>주어야하는</a:t>
            </a:r>
            <a:r>
              <a:rPr lang="ko-KR" altLang="en-US" dirty="0"/>
              <a:t> 번거로움이 있습니다</a:t>
            </a:r>
            <a:r>
              <a:rPr lang="en-US" altLang="ko-KR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이에 저희는 </a:t>
            </a:r>
            <a:r>
              <a:rPr lang="ko-KR" altLang="en-US" baseline="0" dirty="0" err="1"/>
              <a:t>모임원</a:t>
            </a:r>
            <a:r>
              <a:rPr lang="ko-KR" altLang="en-US" baseline="0" dirty="0"/>
              <a:t> 각자의 카드로 결제가 가능하고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결제자가 여러 명일 경우 최소한의 송금으로 정산을 끝내는</a:t>
            </a:r>
            <a:r>
              <a:rPr lang="en-US" altLang="ko-KR" baseline="0" dirty="0"/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A6573-5CC2-45D1-8B21-BAE646C256D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788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A6573-5CC2-45D1-8B21-BAE646C256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525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여정 서비스를 기획하게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여정으로 가는</a:t>
            </a:r>
            <a:r>
              <a:rPr lang="ko-KR" altLang="en-US" baseline="0" dirty="0"/>
              <a:t> 여정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함께 보시죠</a:t>
            </a:r>
            <a:r>
              <a:rPr lang="en-US" altLang="ko-KR" baseline="0" dirty="0"/>
              <a:t>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A6573-5CC2-45D1-8B21-BAE646C256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9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 감사합니다</a:t>
            </a:r>
            <a:r>
              <a:rPr lang="en-US" altLang="ko-KR" dirty="0"/>
              <a:t>. </a:t>
            </a:r>
            <a:r>
              <a:rPr lang="ko-KR" altLang="en-US" dirty="0"/>
              <a:t>다음은 서비스 소개 진행하겠습니다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A6573-5CC2-45D1-8B21-BAE646C256D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29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영수증 관리입니다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실제 영수증을 사진으로 찍어 등록하면 </a:t>
            </a:r>
            <a:r>
              <a:rPr lang="ko-KR" altLang="en-US" dirty="0" err="1" smtClean="0"/>
              <a:t>클로바</a:t>
            </a:r>
            <a:r>
              <a:rPr lang="en-US" altLang="ko-KR" baseline="0" dirty="0" smtClean="0"/>
              <a:t> OCR</a:t>
            </a:r>
            <a:r>
              <a:rPr lang="ko-KR" altLang="en-US" baseline="0" dirty="0" smtClean="0"/>
              <a:t>을 통해 결제 내역을 정리하여 보여주는 전자영수증을 구현했습니다</a:t>
            </a:r>
            <a:r>
              <a:rPr lang="en-US" altLang="ko-KR" baseline="0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한번에 </a:t>
            </a:r>
            <a:r>
              <a:rPr lang="ko-KR" altLang="en-US" dirty="0"/>
              <a:t>영수증을 </a:t>
            </a:r>
            <a:r>
              <a:rPr lang="ko-KR" altLang="en-US" dirty="0" smtClean="0"/>
              <a:t>여러 장 등록 하는 경우</a:t>
            </a:r>
            <a:r>
              <a:rPr lang="en-US" altLang="ko-KR" dirty="0" smtClean="0"/>
              <a:t>,</a:t>
            </a:r>
            <a:endParaRPr lang="en-US" altLang="ko-KR" dirty="0"/>
          </a:p>
          <a:p>
            <a:r>
              <a:rPr lang="ko-KR" altLang="en-US" dirty="0"/>
              <a:t>영수증에 적혀있는 시간과 내 기존의 결제 내역의 시간을 비교하여 </a:t>
            </a:r>
            <a:r>
              <a:rPr lang="ko-KR" altLang="en-US" dirty="0" err="1"/>
              <a:t>매칭을</a:t>
            </a:r>
            <a:r>
              <a:rPr lang="ko-KR" altLang="en-US" dirty="0"/>
              <a:t> 시켜드리겠습니다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A6573-5CC2-45D1-8B21-BAE646C256D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072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9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9.png"/><Relationship Id="rId20" Type="http://schemas.openxmlformats.org/officeDocument/2006/relationships/image" Target="../media/image11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42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98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16.png"/><Relationship Id="rId18" Type="http://schemas.openxmlformats.org/officeDocument/2006/relationships/image" Target="../media/image112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15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14.png"/><Relationship Id="rId5" Type="http://schemas.openxmlformats.org/officeDocument/2006/relationships/image" Target="../media/image99.png"/><Relationship Id="rId15" Type="http://schemas.openxmlformats.org/officeDocument/2006/relationships/image" Target="../media/image118.png"/><Relationship Id="rId10" Type="http://schemas.openxmlformats.org/officeDocument/2006/relationships/image" Target="../media/image105.png"/><Relationship Id="rId19" Type="http://schemas.openxmlformats.org/officeDocument/2006/relationships/image" Target="../media/image120.gif"/><Relationship Id="rId4" Type="http://schemas.openxmlformats.org/officeDocument/2006/relationships/image" Target="../media/image42.png"/><Relationship Id="rId9" Type="http://schemas.openxmlformats.org/officeDocument/2006/relationships/image" Target="../media/image104.png"/><Relationship Id="rId1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21.png"/><Relationship Id="rId18" Type="http://schemas.openxmlformats.org/officeDocument/2006/relationships/image" Target="../media/image124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19.png"/><Relationship Id="rId17" Type="http://schemas.openxmlformats.org/officeDocument/2006/relationships/image" Target="../media/image11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14.png"/><Relationship Id="rId5" Type="http://schemas.openxmlformats.org/officeDocument/2006/relationships/image" Target="../media/image99.png"/><Relationship Id="rId15" Type="http://schemas.openxmlformats.org/officeDocument/2006/relationships/image" Target="../media/image123.png"/><Relationship Id="rId10" Type="http://schemas.openxmlformats.org/officeDocument/2006/relationships/image" Target="../media/image105.png"/><Relationship Id="rId19" Type="http://schemas.openxmlformats.org/officeDocument/2006/relationships/image" Target="../media/image125.gif"/><Relationship Id="rId4" Type="http://schemas.openxmlformats.org/officeDocument/2006/relationships/image" Target="../media/image42.png"/><Relationship Id="rId9" Type="http://schemas.openxmlformats.org/officeDocument/2006/relationships/image" Target="../media/image104.png"/><Relationship Id="rId14" Type="http://schemas.openxmlformats.org/officeDocument/2006/relationships/image" Target="../media/image1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28.png"/><Relationship Id="rId18" Type="http://schemas.openxmlformats.org/officeDocument/2006/relationships/image" Target="../media/image111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1.png"/><Relationship Id="rId20" Type="http://schemas.openxmlformats.org/officeDocument/2006/relationships/image" Target="../media/image13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26.png"/><Relationship Id="rId5" Type="http://schemas.openxmlformats.org/officeDocument/2006/relationships/image" Target="../media/image99.png"/><Relationship Id="rId15" Type="http://schemas.openxmlformats.org/officeDocument/2006/relationships/image" Target="../media/image130.png"/><Relationship Id="rId10" Type="http://schemas.openxmlformats.org/officeDocument/2006/relationships/image" Target="../media/image105.png"/><Relationship Id="rId19" Type="http://schemas.openxmlformats.org/officeDocument/2006/relationships/image" Target="../media/image112.png"/><Relationship Id="rId4" Type="http://schemas.openxmlformats.org/officeDocument/2006/relationships/image" Target="../media/image42.png"/><Relationship Id="rId9" Type="http://schemas.openxmlformats.org/officeDocument/2006/relationships/image" Target="../media/image104.png"/><Relationship Id="rId14" Type="http://schemas.openxmlformats.org/officeDocument/2006/relationships/image" Target="../media/image1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35.png"/><Relationship Id="rId7" Type="http://schemas.openxmlformats.org/officeDocument/2006/relationships/image" Target="../media/image136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11.png"/><Relationship Id="rId5" Type="http://schemas.openxmlformats.org/officeDocument/2006/relationships/image" Target="../media/image102.png"/><Relationship Id="rId10" Type="http://schemas.openxmlformats.org/officeDocument/2006/relationships/image" Target="../media/image137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2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40.png"/><Relationship Id="rId5" Type="http://schemas.openxmlformats.org/officeDocument/2006/relationships/image" Target="../media/image139.png"/><Relationship Id="rId10" Type="http://schemas.openxmlformats.org/officeDocument/2006/relationships/image" Target="../media/image105.png"/><Relationship Id="rId4" Type="http://schemas.openxmlformats.org/officeDocument/2006/relationships/image" Target="../media/image42.png"/><Relationship Id="rId9" Type="http://schemas.openxmlformats.org/officeDocument/2006/relationships/image" Target="../media/image103.png"/><Relationship Id="rId14" Type="http://schemas.openxmlformats.org/officeDocument/2006/relationships/image" Target="../media/image1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44.png"/><Relationship Id="rId7" Type="http://schemas.openxmlformats.org/officeDocument/2006/relationships/image" Target="../media/image146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140.png"/><Relationship Id="rId5" Type="http://schemas.openxmlformats.org/officeDocument/2006/relationships/image" Target="../media/image98.png"/><Relationship Id="rId10" Type="http://schemas.openxmlformats.org/officeDocument/2006/relationships/image" Target="../media/image105.png"/><Relationship Id="rId4" Type="http://schemas.openxmlformats.org/officeDocument/2006/relationships/image" Target="../media/image145.png"/><Relationship Id="rId9" Type="http://schemas.openxmlformats.org/officeDocument/2006/relationships/image" Target="../media/image103.png"/><Relationship Id="rId14" Type="http://schemas.openxmlformats.org/officeDocument/2006/relationships/image" Target="../media/image1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7.png"/><Relationship Id="rId10" Type="http://schemas.openxmlformats.org/officeDocument/2006/relationships/image" Target="../media/image152.png"/><Relationship Id="rId4" Type="http://schemas.openxmlformats.org/officeDocument/2006/relationships/image" Target="../media/image16.png"/><Relationship Id="rId9" Type="http://schemas.openxmlformats.org/officeDocument/2006/relationships/image" Target="../media/image1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6.png"/><Relationship Id="rId7" Type="http://schemas.openxmlformats.org/officeDocument/2006/relationships/image" Target="../media/image1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7.png"/><Relationship Id="rId9" Type="http://schemas.openxmlformats.org/officeDocument/2006/relationships/image" Target="../media/image1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.png"/><Relationship Id="rId7" Type="http://schemas.openxmlformats.org/officeDocument/2006/relationships/image" Target="../media/image1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0.png"/><Relationship Id="rId4" Type="http://schemas.openxmlformats.org/officeDocument/2006/relationships/image" Target="../media/image17.png"/><Relationship Id="rId9" Type="http://schemas.openxmlformats.org/officeDocument/2006/relationships/image" Target="../media/image1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35.png"/><Relationship Id="rId10" Type="http://schemas.openxmlformats.org/officeDocument/2006/relationships/image" Target="../media/image173.png"/><Relationship Id="rId4" Type="http://schemas.openxmlformats.org/officeDocument/2006/relationships/image" Target="../media/image34.png"/><Relationship Id="rId9" Type="http://schemas.openxmlformats.org/officeDocument/2006/relationships/image" Target="../media/image1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45.png"/><Relationship Id="rId3" Type="http://schemas.openxmlformats.org/officeDocument/2006/relationships/image" Target="../media/image3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50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image" Target="../media/image49.png"/><Relationship Id="rId4" Type="http://schemas.openxmlformats.org/officeDocument/2006/relationships/image" Target="../media/image3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6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35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34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17.png"/><Relationship Id="rId10" Type="http://schemas.openxmlformats.org/officeDocument/2006/relationships/image" Target="../media/image78.png"/><Relationship Id="rId4" Type="http://schemas.openxmlformats.org/officeDocument/2006/relationships/image" Target="../media/image16.png"/><Relationship Id="rId9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6.png"/><Relationship Id="rId7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17.png"/><Relationship Id="rId9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92.png"/><Relationship Id="rId5" Type="http://schemas.openxmlformats.org/officeDocument/2006/relationships/image" Target="../media/image16.png"/><Relationship Id="rId10" Type="http://schemas.openxmlformats.org/officeDocument/2006/relationships/image" Target="../media/image91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7619" y="9622846"/>
            <a:ext cx="16190476" cy="47619"/>
            <a:chOff x="1047619" y="9622846"/>
            <a:chExt cx="16190476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619" y="9622846"/>
              <a:ext cx="16190476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8699" y="2167631"/>
            <a:ext cx="4038375" cy="2595080"/>
            <a:chOff x="1468699" y="2167631"/>
            <a:chExt cx="4038375" cy="25950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60000">
              <a:off x="1468699" y="2167631"/>
              <a:ext cx="4038375" cy="25950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38782" y="3612075"/>
            <a:ext cx="3917502" cy="2517406"/>
            <a:chOff x="4126440" y="3819070"/>
            <a:chExt cx="3917502" cy="25174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1400000">
              <a:off x="4126440" y="3819070"/>
              <a:ext cx="3917502" cy="25174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31543" y="883120"/>
            <a:ext cx="3829163" cy="2460639"/>
            <a:chOff x="4531543" y="883120"/>
            <a:chExt cx="3829163" cy="24606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00000">
              <a:off x="4531543" y="883120"/>
              <a:ext cx="3829163" cy="24606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44539" y="132082"/>
            <a:ext cx="3383638" cy="8000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18078" y="5356810"/>
            <a:ext cx="3945783" cy="2535580"/>
            <a:chOff x="2218078" y="5356810"/>
            <a:chExt cx="3945783" cy="25355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320000">
              <a:off x="2218078" y="5356810"/>
              <a:ext cx="3945783" cy="25355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84490" y="5142857"/>
            <a:ext cx="6171429" cy="5178201"/>
            <a:chOff x="14884490" y="5142857"/>
            <a:chExt cx="6171429" cy="51782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84490" y="5142857"/>
              <a:ext cx="6171429" cy="51782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3516760"/>
            <a:ext cx="5741633" cy="3383083"/>
            <a:chOff x="9142857" y="3516760"/>
            <a:chExt cx="5741633" cy="33830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0457" y="2346557"/>
              <a:ext cx="7576840" cy="68341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16159" y="3347236"/>
              <a:ext cx="4396714" cy="1346667"/>
            </a:xfrm>
            <a:prstGeom prst="rect">
              <a:avLst/>
            </a:prstGeom>
          </p:spPr>
        </p:pic>
      </p:grpSp>
      <p:pic>
        <p:nvPicPr>
          <p:cNvPr id="2" name="Object 20">
            <a:extLst>
              <a:ext uri="{FF2B5EF4-FFF2-40B4-BE49-F238E27FC236}">
                <a16:creationId xmlns:a16="http://schemas.microsoft.com/office/drawing/2014/main" id="{90431371-A20A-4864-E454-66723B83FD79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33660" y="3100309"/>
            <a:ext cx="2895800" cy="729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1871" y="498557"/>
            <a:ext cx="420324" cy="420324"/>
            <a:chOff x="8951871" y="498557"/>
            <a:chExt cx="420324" cy="4203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1871" y="498557"/>
              <a:ext cx="420324" cy="4203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966384" y="3067100"/>
            <a:ext cx="23495480" cy="4810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415384" y="-3886328"/>
            <a:ext cx="14258703" cy="152245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1871" y="498557"/>
            <a:ext cx="420324" cy="420324"/>
            <a:chOff x="8951871" y="498557"/>
            <a:chExt cx="420324" cy="4203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1871" y="498557"/>
              <a:ext cx="420324" cy="420324"/>
            </a:xfrm>
            <a:prstGeom prst="rect">
              <a:avLst/>
            </a:prstGeom>
          </p:spPr>
        </p:pic>
      </p:grpSp>
      <p:pic>
        <p:nvPicPr>
          <p:cNvPr id="12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105146" y="3278125"/>
            <a:ext cx="23417347" cy="466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112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1555" y="2785668"/>
            <a:ext cx="6565457" cy="25368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14286" y="665862"/>
            <a:ext cx="13809524" cy="47619"/>
            <a:chOff x="2814286" y="665862"/>
            <a:chExt cx="13809524" cy="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4286" y="665862"/>
              <a:ext cx="13809524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4064" y="9621586"/>
            <a:ext cx="16141346" cy="49574"/>
            <a:chOff x="1164064" y="9621586"/>
            <a:chExt cx="16141346" cy="495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164064" y="9621586"/>
              <a:ext cx="16141346" cy="495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31628" y="-449744"/>
            <a:ext cx="1601498" cy="3072429"/>
            <a:chOff x="12331628" y="-449744"/>
            <a:chExt cx="1601498" cy="3072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1628" y="-449744"/>
              <a:ext cx="1601498" cy="3072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00854" y="1381650"/>
            <a:ext cx="1364146" cy="1370178"/>
            <a:chOff x="12400854" y="1381650"/>
            <a:chExt cx="1364146" cy="137017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00854" y="1381650"/>
              <a:ext cx="1364146" cy="1370178"/>
            </a:xfrm>
            <a:prstGeom prst="rect">
              <a:avLst/>
            </a:prstGeom>
          </p:spPr>
        </p:pic>
      </p:grpSp>
      <p:grpSp>
        <p:nvGrpSpPr>
          <p:cNvPr id="28" name="그룹 1009"/>
          <p:cNvGrpSpPr/>
          <p:nvPr/>
        </p:nvGrpSpPr>
        <p:grpSpPr>
          <a:xfrm>
            <a:off x="0" y="-504762"/>
            <a:ext cx="3355102" cy="11295238"/>
            <a:chOff x="0" y="-504762"/>
            <a:chExt cx="3355102" cy="11295238"/>
          </a:xfrm>
        </p:grpSpPr>
        <p:pic>
          <p:nvPicPr>
            <p:cNvPr id="30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677551" y="-6152381"/>
              <a:ext cx="6710204" cy="22590476"/>
            </a:xfrm>
            <a:prstGeom prst="rect">
              <a:avLst/>
            </a:prstGeom>
          </p:spPr>
        </p:pic>
        <p:pic>
          <p:nvPicPr>
            <p:cNvPr id="31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-504762"/>
              <a:ext cx="3355102" cy="11295238"/>
            </a:xfrm>
            <a:prstGeom prst="rect">
              <a:avLst/>
            </a:prstGeom>
          </p:spPr>
        </p:pic>
      </p:grpSp>
      <p:grpSp>
        <p:nvGrpSpPr>
          <p:cNvPr id="33" name="그룹 1010"/>
          <p:cNvGrpSpPr/>
          <p:nvPr/>
        </p:nvGrpSpPr>
        <p:grpSpPr>
          <a:xfrm>
            <a:off x="-2662345" y="665862"/>
            <a:ext cx="4943818" cy="4171117"/>
            <a:chOff x="-2662345" y="665862"/>
            <a:chExt cx="4943818" cy="4171117"/>
          </a:xfrm>
        </p:grpSpPr>
        <p:pic>
          <p:nvPicPr>
            <p:cNvPr id="34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662345" y="665862"/>
              <a:ext cx="4943818" cy="4171117"/>
            </a:xfrm>
            <a:prstGeom prst="rect">
              <a:avLst/>
            </a:prstGeom>
          </p:spPr>
        </p:pic>
      </p:grpSp>
      <p:pic>
        <p:nvPicPr>
          <p:cNvPr id="35" name="Object 3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68350" y="4781984"/>
            <a:ext cx="4760524" cy="1487152"/>
          </a:xfrm>
          <a:prstGeom prst="rect">
            <a:avLst/>
          </a:prstGeom>
        </p:spPr>
      </p:pic>
      <p:grpSp>
        <p:nvGrpSpPr>
          <p:cNvPr id="36" name="그룹 1011"/>
          <p:cNvGrpSpPr/>
          <p:nvPr/>
        </p:nvGrpSpPr>
        <p:grpSpPr>
          <a:xfrm>
            <a:off x="-519486" y="5898881"/>
            <a:ext cx="2934540" cy="47619"/>
            <a:chOff x="-519486" y="5898881"/>
            <a:chExt cx="2934540" cy="47619"/>
          </a:xfrm>
        </p:grpSpPr>
        <p:pic>
          <p:nvPicPr>
            <p:cNvPr id="37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19486" y="5898881"/>
              <a:ext cx="2934540" cy="47619"/>
            </a:xfrm>
            <a:prstGeom prst="rect">
              <a:avLst/>
            </a:prstGeom>
          </p:spPr>
        </p:pic>
      </p:grpSp>
      <p:pic>
        <p:nvPicPr>
          <p:cNvPr id="25" name="Object 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95010" y="4460076"/>
            <a:ext cx="7073171" cy="1601981"/>
          </a:xfrm>
          <a:prstGeom prst="rect">
            <a:avLst/>
          </a:prstGeom>
        </p:spPr>
      </p:pic>
      <p:pic>
        <p:nvPicPr>
          <p:cNvPr id="27" name="Object 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92520" y="5863940"/>
            <a:ext cx="5598000" cy="1180762"/>
          </a:xfrm>
          <a:prstGeom prst="rect">
            <a:avLst/>
          </a:prstGeom>
        </p:spPr>
      </p:pic>
      <p:pic>
        <p:nvPicPr>
          <p:cNvPr id="32" name="Object 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53038" y="6886958"/>
            <a:ext cx="6372362" cy="1601981"/>
          </a:xfrm>
          <a:prstGeom prst="rect">
            <a:avLst/>
          </a:prstGeom>
        </p:spPr>
      </p:pic>
      <p:pic>
        <p:nvPicPr>
          <p:cNvPr id="38" name="Object 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27644" y="7879250"/>
            <a:ext cx="6410610" cy="1180762"/>
          </a:xfrm>
          <a:prstGeom prst="rect">
            <a:avLst/>
          </a:prstGeom>
        </p:spPr>
      </p:pic>
      <p:grpSp>
        <p:nvGrpSpPr>
          <p:cNvPr id="39" name="그룹 1005"/>
          <p:cNvGrpSpPr/>
          <p:nvPr/>
        </p:nvGrpSpPr>
        <p:grpSpPr>
          <a:xfrm>
            <a:off x="12206626" y="5522389"/>
            <a:ext cx="2230976" cy="439260"/>
            <a:chOff x="12206626" y="5522389"/>
            <a:chExt cx="2230976" cy="439260"/>
          </a:xfrm>
        </p:grpSpPr>
        <p:pic>
          <p:nvPicPr>
            <p:cNvPr id="40" name="Object 1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06626" y="5522389"/>
              <a:ext cx="2230976" cy="439260"/>
            </a:xfrm>
            <a:prstGeom prst="rect">
              <a:avLst/>
            </a:prstGeom>
          </p:spPr>
        </p:pic>
      </p:grpSp>
      <p:grpSp>
        <p:nvGrpSpPr>
          <p:cNvPr id="41" name="그룹 1007"/>
          <p:cNvGrpSpPr/>
          <p:nvPr/>
        </p:nvGrpSpPr>
        <p:grpSpPr>
          <a:xfrm>
            <a:off x="5014289" y="1080779"/>
            <a:ext cx="3914286" cy="8285714"/>
            <a:chOff x="5014289" y="1080779"/>
            <a:chExt cx="3914286" cy="8285714"/>
          </a:xfrm>
        </p:grpSpPr>
        <p:grpSp>
          <p:nvGrpSpPr>
            <p:cNvPr id="42" name="그룹 1008"/>
            <p:cNvGrpSpPr/>
            <p:nvPr/>
          </p:nvGrpSpPr>
          <p:grpSpPr>
            <a:xfrm>
              <a:off x="5014289" y="1080779"/>
              <a:ext cx="3907924" cy="8282310"/>
              <a:chOff x="5014289" y="1080779"/>
              <a:chExt cx="3907924" cy="8282310"/>
            </a:xfrm>
          </p:grpSpPr>
          <p:pic>
            <p:nvPicPr>
              <p:cNvPr id="45" name="Object 2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014289" y="1080779"/>
                <a:ext cx="3907924" cy="8282310"/>
              </a:xfrm>
              <a:prstGeom prst="rect">
                <a:avLst/>
              </a:prstGeom>
            </p:spPr>
          </p:pic>
        </p:grpSp>
        <p:grpSp>
          <p:nvGrpSpPr>
            <p:cNvPr id="43" name="그룹 1009"/>
            <p:cNvGrpSpPr/>
            <p:nvPr/>
          </p:nvGrpSpPr>
          <p:grpSpPr>
            <a:xfrm>
              <a:off x="5202065" y="1514058"/>
              <a:ext cx="3539700" cy="7472131"/>
              <a:chOff x="5202065" y="1514058"/>
              <a:chExt cx="3539700" cy="7472131"/>
            </a:xfrm>
          </p:grpSpPr>
          <p:pic>
            <p:nvPicPr>
              <p:cNvPr id="44" name="Object 2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202065" y="1514058"/>
                <a:ext cx="3539700" cy="7472131"/>
              </a:xfrm>
              <a:prstGeom prst="rect">
                <a:avLst/>
              </a:prstGeom>
            </p:spPr>
          </p:pic>
        </p:grpSp>
      </p:grpSp>
      <p:sp>
        <p:nvSpPr>
          <p:cNvPr id="2" name="직사각형 1"/>
          <p:cNvSpPr/>
          <p:nvPr/>
        </p:nvSpPr>
        <p:spPr>
          <a:xfrm>
            <a:off x="5202065" y="1514057"/>
            <a:ext cx="3539700" cy="7472131"/>
          </a:xfrm>
          <a:prstGeom prst="rect">
            <a:avLst/>
          </a:prstGeom>
          <a:blipFill>
            <a:blip r:embed="rId2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560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1EF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814286" y="665862"/>
            <a:ext cx="13809524" cy="47619"/>
            <a:chOff x="2814286" y="665862"/>
            <a:chExt cx="13809524" cy="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4286" y="665862"/>
              <a:ext cx="13809524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4064" y="9621586"/>
            <a:ext cx="16141346" cy="49574"/>
            <a:chOff x="1164064" y="9621586"/>
            <a:chExt cx="16141346" cy="495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64064" y="9621586"/>
              <a:ext cx="16141346" cy="495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31628" y="-449744"/>
            <a:ext cx="1601498" cy="3072429"/>
            <a:chOff x="12331628" y="-449744"/>
            <a:chExt cx="1601498" cy="3072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1628" y="-449744"/>
              <a:ext cx="1601498" cy="3072429"/>
            </a:xfrm>
            <a:prstGeom prst="rect">
              <a:avLst/>
            </a:prstGeom>
          </p:spPr>
        </p:pic>
      </p:grpSp>
      <p:grpSp>
        <p:nvGrpSpPr>
          <p:cNvPr id="28" name="그룹 1009"/>
          <p:cNvGrpSpPr/>
          <p:nvPr/>
        </p:nvGrpSpPr>
        <p:grpSpPr>
          <a:xfrm>
            <a:off x="0" y="-504762"/>
            <a:ext cx="3355102" cy="11295238"/>
            <a:chOff x="0" y="-504762"/>
            <a:chExt cx="3355102" cy="11295238"/>
          </a:xfrm>
        </p:grpSpPr>
        <p:pic>
          <p:nvPicPr>
            <p:cNvPr id="30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77551" y="-6152381"/>
              <a:ext cx="6710204" cy="22590476"/>
            </a:xfrm>
            <a:prstGeom prst="rect">
              <a:avLst/>
            </a:prstGeom>
          </p:spPr>
        </p:pic>
        <p:pic>
          <p:nvPicPr>
            <p:cNvPr id="31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-504762"/>
              <a:ext cx="3355102" cy="11295238"/>
            </a:xfrm>
            <a:prstGeom prst="rect">
              <a:avLst/>
            </a:prstGeom>
          </p:spPr>
        </p:pic>
      </p:grpSp>
      <p:grpSp>
        <p:nvGrpSpPr>
          <p:cNvPr id="33" name="그룹 1010"/>
          <p:cNvGrpSpPr/>
          <p:nvPr/>
        </p:nvGrpSpPr>
        <p:grpSpPr>
          <a:xfrm>
            <a:off x="-2662345" y="665862"/>
            <a:ext cx="4943818" cy="4171117"/>
            <a:chOff x="-2662345" y="665862"/>
            <a:chExt cx="4943818" cy="4171117"/>
          </a:xfrm>
        </p:grpSpPr>
        <p:pic>
          <p:nvPicPr>
            <p:cNvPr id="34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62345" y="665862"/>
              <a:ext cx="4943818" cy="4171117"/>
            </a:xfrm>
            <a:prstGeom prst="rect">
              <a:avLst/>
            </a:prstGeom>
          </p:spPr>
        </p:pic>
      </p:grpSp>
      <p:pic>
        <p:nvPicPr>
          <p:cNvPr id="35" name="Object 3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368350" y="4781984"/>
            <a:ext cx="4760524" cy="1487152"/>
          </a:xfrm>
          <a:prstGeom prst="rect">
            <a:avLst/>
          </a:prstGeom>
        </p:spPr>
      </p:pic>
      <p:grpSp>
        <p:nvGrpSpPr>
          <p:cNvPr id="36" name="그룹 1011"/>
          <p:cNvGrpSpPr/>
          <p:nvPr/>
        </p:nvGrpSpPr>
        <p:grpSpPr>
          <a:xfrm>
            <a:off x="-519486" y="5898881"/>
            <a:ext cx="2934540" cy="47619"/>
            <a:chOff x="-519486" y="5898881"/>
            <a:chExt cx="2934540" cy="47619"/>
          </a:xfrm>
        </p:grpSpPr>
        <p:pic>
          <p:nvPicPr>
            <p:cNvPr id="37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19486" y="5898881"/>
              <a:ext cx="2934540" cy="47619"/>
            </a:xfrm>
            <a:prstGeom prst="rect">
              <a:avLst/>
            </a:prstGeom>
          </p:spPr>
        </p:pic>
      </p:grpSp>
      <p:pic>
        <p:nvPicPr>
          <p:cNvPr id="38" name="Object 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56783" y="2574878"/>
            <a:ext cx="7179990" cy="2765381"/>
          </a:xfrm>
          <a:prstGeom prst="rect">
            <a:avLst/>
          </a:prstGeom>
        </p:spPr>
      </p:pic>
      <p:pic>
        <p:nvPicPr>
          <p:cNvPr id="39" name="Object 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49840" y="4938315"/>
            <a:ext cx="5870019" cy="1586105"/>
          </a:xfrm>
          <a:prstGeom prst="rect">
            <a:avLst/>
          </a:prstGeom>
        </p:spPr>
      </p:pic>
      <p:pic>
        <p:nvPicPr>
          <p:cNvPr id="40" name="Object 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03312" y="5930607"/>
            <a:ext cx="6149981" cy="1180762"/>
          </a:xfrm>
          <a:prstGeom prst="rect">
            <a:avLst/>
          </a:prstGeom>
        </p:spPr>
      </p:pic>
      <p:pic>
        <p:nvPicPr>
          <p:cNvPr id="41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25640" y="6699888"/>
            <a:ext cx="6871914" cy="1601981"/>
          </a:xfrm>
          <a:prstGeom prst="rect">
            <a:avLst/>
          </a:prstGeom>
        </p:spPr>
      </p:pic>
      <p:pic>
        <p:nvPicPr>
          <p:cNvPr id="42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35220" y="7692180"/>
            <a:ext cx="6182524" cy="1253781"/>
          </a:xfrm>
          <a:prstGeom prst="rect">
            <a:avLst/>
          </a:prstGeom>
        </p:spPr>
      </p:pic>
      <p:grpSp>
        <p:nvGrpSpPr>
          <p:cNvPr id="43" name="그룹 1004"/>
          <p:cNvGrpSpPr/>
          <p:nvPr/>
        </p:nvGrpSpPr>
        <p:grpSpPr>
          <a:xfrm>
            <a:off x="12397837" y="1386945"/>
            <a:ext cx="1370178" cy="1359587"/>
            <a:chOff x="12397837" y="1386945"/>
            <a:chExt cx="1370178" cy="1359587"/>
          </a:xfrm>
        </p:grpSpPr>
        <p:pic>
          <p:nvPicPr>
            <p:cNvPr id="44" name="Object 1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97837" y="1386945"/>
              <a:ext cx="1370178" cy="1359587"/>
            </a:xfrm>
            <a:prstGeom prst="rect">
              <a:avLst/>
            </a:prstGeom>
          </p:spPr>
        </p:pic>
      </p:grpSp>
      <p:grpSp>
        <p:nvGrpSpPr>
          <p:cNvPr id="45" name="그룹 1007"/>
          <p:cNvGrpSpPr/>
          <p:nvPr/>
        </p:nvGrpSpPr>
        <p:grpSpPr>
          <a:xfrm>
            <a:off x="5014289" y="1080779"/>
            <a:ext cx="3914286" cy="8285714"/>
            <a:chOff x="5014289" y="1080779"/>
            <a:chExt cx="3914286" cy="8285714"/>
          </a:xfrm>
        </p:grpSpPr>
        <p:grpSp>
          <p:nvGrpSpPr>
            <p:cNvPr id="46" name="그룹 1008"/>
            <p:cNvGrpSpPr/>
            <p:nvPr/>
          </p:nvGrpSpPr>
          <p:grpSpPr>
            <a:xfrm>
              <a:off x="5014289" y="1080779"/>
              <a:ext cx="3907924" cy="8282310"/>
              <a:chOff x="5014289" y="1080779"/>
              <a:chExt cx="3907924" cy="8282310"/>
            </a:xfrm>
          </p:grpSpPr>
          <p:pic>
            <p:nvPicPr>
              <p:cNvPr id="49" name="Object 2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014289" y="1080779"/>
                <a:ext cx="3907924" cy="8282310"/>
              </a:xfrm>
              <a:prstGeom prst="rect">
                <a:avLst/>
              </a:prstGeom>
            </p:spPr>
          </p:pic>
        </p:grpSp>
        <p:grpSp>
          <p:nvGrpSpPr>
            <p:cNvPr id="47" name="그룹 1009"/>
            <p:cNvGrpSpPr/>
            <p:nvPr/>
          </p:nvGrpSpPr>
          <p:grpSpPr>
            <a:xfrm>
              <a:off x="5202065" y="1514058"/>
              <a:ext cx="3539700" cy="7472131"/>
              <a:chOff x="5202065" y="1514058"/>
              <a:chExt cx="3539700" cy="7472131"/>
            </a:xfrm>
          </p:grpSpPr>
          <p:pic>
            <p:nvPicPr>
              <p:cNvPr id="48" name="Object 2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202065" y="1514058"/>
                <a:ext cx="3539700" cy="7472131"/>
              </a:xfrm>
              <a:prstGeom prst="rect">
                <a:avLst/>
              </a:prstGeom>
            </p:spPr>
          </p:pic>
        </p:grpSp>
      </p:grpSp>
      <p:sp>
        <p:nvSpPr>
          <p:cNvPr id="29" name="직사각형 28"/>
          <p:cNvSpPr/>
          <p:nvPr/>
        </p:nvSpPr>
        <p:spPr>
          <a:xfrm>
            <a:off x="5202065" y="1514057"/>
            <a:ext cx="3539700" cy="7472131"/>
          </a:xfrm>
          <a:prstGeom prst="rect">
            <a:avLst/>
          </a:prstGeom>
          <a:blipFill>
            <a:blip r:embed="rId1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814286" y="665862"/>
            <a:ext cx="13809524" cy="47619"/>
            <a:chOff x="2814286" y="665862"/>
            <a:chExt cx="13809524" cy="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4286" y="665862"/>
              <a:ext cx="13809524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4064" y="9621586"/>
            <a:ext cx="16141346" cy="49574"/>
            <a:chOff x="1164064" y="9621586"/>
            <a:chExt cx="16141346" cy="495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64064" y="9621586"/>
              <a:ext cx="16141346" cy="495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31628" y="-449744"/>
            <a:ext cx="1601498" cy="3072429"/>
            <a:chOff x="12331628" y="-449744"/>
            <a:chExt cx="1601498" cy="3072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1628" y="-449744"/>
              <a:ext cx="1601498" cy="3072429"/>
            </a:xfrm>
            <a:prstGeom prst="rect">
              <a:avLst/>
            </a:prstGeom>
          </p:spPr>
        </p:pic>
      </p:grpSp>
      <p:grpSp>
        <p:nvGrpSpPr>
          <p:cNvPr id="28" name="그룹 1009"/>
          <p:cNvGrpSpPr/>
          <p:nvPr/>
        </p:nvGrpSpPr>
        <p:grpSpPr>
          <a:xfrm>
            <a:off x="0" y="-504762"/>
            <a:ext cx="3355102" cy="11295238"/>
            <a:chOff x="0" y="-504762"/>
            <a:chExt cx="3355102" cy="11295238"/>
          </a:xfrm>
        </p:grpSpPr>
        <p:pic>
          <p:nvPicPr>
            <p:cNvPr id="30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77551" y="-6152381"/>
              <a:ext cx="6710204" cy="22590476"/>
            </a:xfrm>
            <a:prstGeom prst="rect">
              <a:avLst/>
            </a:prstGeom>
          </p:spPr>
        </p:pic>
        <p:pic>
          <p:nvPicPr>
            <p:cNvPr id="31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-504762"/>
              <a:ext cx="3355102" cy="11295238"/>
            </a:xfrm>
            <a:prstGeom prst="rect">
              <a:avLst/>
            </a:prstGeom>
          </p:spPr>
        </p:pic>
      </p:grpSp>
      <p:grpSp>
        <p:nvGrpSpPr>
          <p:cNvPr id="33" name="그룹 1010"/>
          <p:cNvGrpSpPr/>
          <p:nvPr/>
        </p:nvGrpSpPr>
        <p:grpSpPr>
          <a:xfrm>
            <a:off x="-2662345" y="665862"/>
            <a:ext cx="4943818" cy="4171117"/>
            <a:chOff x="-2662345" y="665862"/>
            <a:chExt cx="4943818" cy="4171117"/>
          </a:xfrm>
        </p:grpSpPr>
        <p:pic>
          <p:nvPicPr>
            <p:cNvPr id="34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62345" y="665862"/>
              <a:ext cx="4943818" cy="4171117"/>
            </a:xfrm>
            <a:prstGeom prst="rect">
              <a:avLst/>
            </a:prstGeom>
          </p:spPr>
        </p:pic>
      </p:grpSp>
      <p:pic>
        <p:nvPicPr>
          <p:cNvPr id="35" name="Object 3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368350" y="4781984"/>
            <a:ext cx="4760524" cy="1487152"/>
          </a:xfrm>
          <a:prstGeom prst="rect">
            <a:avLst/>
          </a:prstGeom>
        </p:spPr>
      </p:pic>
      <p:grpSp>
        <p:nvGrpSpPr>
          <p:cNvPr id="36" name="그룹 1011"/>
          <p:cNvGrpSpPr/>
          <p:nvPr/>
        </p:nvGrpSpPr>
        <p:grpSpPr>
          <a:xfrm>
            <a:off x="-519486" y="5898881"/>
            <a:ext cx="2934540" cy="47619"/>
            <a:chOff x="-519486" y="5898881"/>
            <a:chExt cx="2934540" cy="47619"/>
          </a:xfrm>
        </p:grpSpPr>
        <p:pic>
          <p:nvPicPr>
            <p:cNvPr id="37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19486" y="5898881"/>
              <a:ext cx="2934540" cy="47619"/>
            </a:xfrm>
            <a:prstGeom prst="rect">
              <a:avLst/>
            </a:prstGeom>
          </p:spPr>
        </p:pic>
      </p:grpSp>
      <p:pic>
        <p:nvPicPr>
          <p:cNvPr id="38" name="Object 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56783" y="2574878"/>
            <a:ext cx="7179990" cy="2765381"/>
          </a:xfrm>
          <a:prstGeom prst="rect">
            <a:avLst/>
          </a:prstGeom>
        </p:spPr>
      </p:pic>
      <p:grpSp>
        <p:nvGrpSpPr>
          <p:cNvPr id="43" name="그룹 1004"/>
          <p:cNvGrpSpPr/>
          <p:nvPr/>
        </p:nvGrpSpPr>
        <p:grpSpPr>
          <a:xfrm>
            <a:off x="12397837" y="1386945"/>
            <a:ext cx="1370178" cy="1359587"/>
            <a:chOff x="12397837" y="1386945"/>
            <a:chExt cx="1370178" cy="1359587"/>
          </a:xfrm>
        </p:grpSpPr>
        <p:pic>
          <p:nvPicPr>
            <p:cNvPr id="44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97837" y="1386945"/>
              <a:ext cx="1370178" cy="1359587"/>
            </a:xfrm>
            <a:prstGeom prst="rect">
              <a:avLst/>
            </a:prstGeom>
          </p:spPr>
        </p:pic>
      </p:grpSp>
      <p:pic>
        <p:nvPicPr>
          <p:cNvPr id="24" name="Object 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1778" y="4828187"/>
            <a:ext cx="7490352" cy="1601981"/>
          </a:xfrm>
          <a:prstGeom prst="rect">
            <a:avLst/>
          </a:prstGeom>
        </p:spPr>
      </p:pic>
      <p:pic>
        <p:nvPicPr>
          <p:cNvPr id="25" name="Object 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95584" y="5820479"/>
            <a:ext cx="5732114" cy="851305"/>
          </a:xfrm>
          <a:prstGeom prst="rect">
            <a:avLst/>
          </a:prstGeom>
        </p:spPr>
      </p:pic>
      <p:pic>
        <p:nvPicPr>
          <p:cNvPr id="26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47991" y="6589760"/>
            <a:ext cx="7975819" cy="2159724"/>
          </a:xfrm>
          <a:prstGeom prst="rect">
            <a:avLst/>
          </a:prstGeom>
        </p:spPr>
      </p:pic>
      <p:grpSp>
        <p:nvGrpSpPr>
          <p:cNvPr id="29" name="그룹 1007"/>
          <p:cNvGrpSpPr/>
          <p:nvPr/>
        </p:nvGrpSpPr>
        <p:grpSpPr>
          <a:xfrm>
            <a:off x="5014289" y="1080779"/>
            <a:ext cx="3914286" cy="8285714"/>
            <a:chOff x="5014289" y="1080779"/>
            <a:chExt cx="3914286" cy="8285714"/>
          </a:xfrm>
        </p:grpSpPr>
        <p:grpSp>
          <p:nvGrpSpPr>
            <p:cNvPr id="32" name="그룹 1008"/>
            <p:cNvGrpSpPr/>
            <p:nvPr/>
          </p:nvGrpSpPr>
          <p:grpSpPr>
            <a:xfrm>
              <a:off x="5014289" y="1080779"/>
              <a:ext cx="3907924" cy="8282310"/>
              <a:chOff x="5014289" y="1080779"/>
              <a:chExt cx="3907924" cy="8282310"/>
            </a:xfrm>
          </p:grpSpPr>
          <p:pic>
            <p:nvPicPr>
              <p:cNvPr id="47" name="Object 2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014289" y="1080779"/>
                <a:ext cx="3907924" cy="8282310"/>
              </a:xfrm>
              <a:prstGeom prst="rect">
                <a:avLst/>
              </a:prstGeom>
            </p:spPr>
          </p:pic>
        </p:grpSp>
        <p:grpSp>
          <p:nvGrpSpPr>
            <p:cNvPr id="45" name="그룹 1009"/>
            <p:cNvGrpSpPr/>
            <p:nvPr/>
          </p:nvGrpSpPr>
          <p:grpSpPr>
            <a:xfrm>
              <a:off x="5202065" y="1514058"/>
              <a:ext cx="3539700" cy="7472131"/>
              <a:chOff x="5202065" y="1514058"/>
              <a:chExt cx="3539700" cy="7472131"/>
            </a:xfrm>
          </p:grpSpPr>
          <p:pic>
            <p:nvPicPr>
              <p:cNvPr id="46" name="Object 2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202065" y="1514058"/>
                <a:ext cx="3539700" cy="7472131"/>
              </a:xfrm>
              <a:prstGeom prst="rect">
                <a:avLst/>
              </a:prstGeom>
            </p:spPr>
          </p:pic>
        </p:grpSp>
      </p:grpSp>
      <p:pic>
        <p:nvPicPr>
          <p:cNvPr id="39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29889" y="8185966"/>
            <a:ext cx="6543086" cy="1246190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5202065" y="1514057"/>
            <a:ext cx="3539700" cy="7472131"/>
          </a:xfrm>
          <a:prstGeom prst="rect">
            <a:avLst/>
          </a:prstGeom>
          <a:blipFill>
            <a:blip r:embed="rId1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346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814286" y="665862"/>
            <a:ext cx="13809524" cy="47619"/>
            <a:chOff x="2814286" y="665862"/>
            <a:chExt cx="13809524" cy="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4286" y="665862"/>
              <a:ext cx="13809524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4064" y="9621586"/>
            <a:ext cx="16141346" cy="49574"/>
            <a:chOff x="1164064" y="9621586"/>
            <a:chExt cx="16141346" cy="495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64064" y="9621586"/>
              <a:ext cx="16141346" cy="495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31628" y="-449744"/>
            <a:ext cx="1601498" cy="3072429"/>
            <a:chOff x="12331628" y="-449744"/>
            <a:chExt cx="1601498" cy="3072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1628" y="-449744"/>
              <a:ext cx="1601498" cy="3072429"/>
            </a:xfrm>
            <a:prstGeom prst="rect">
              <a:avLst/>
            </a:prstGeom>
          </p:spPr>
        </p:pic>
      </p:grpSp>
      <p:grpSp>
        <p:nvGrpSpPr>
          <p:cNvPr id="28" name="그룹 1009"/>
          <p:cNvGrpSpPr/>
          <p:nvPr/>
        </p:nvGrpSpPr>
        <p:grpSpPr>
          <a:xfrm>
            <a:off x="0" y="-504762"/>
            <a:ext cx="3355102" cy="11295238"/>
            <a:chOff x="0" y="-504762"/>
            <a:chExt cx="3355102" cy="11295238"/>
          </a:xfrm>
        </p:grpSpPr>
        <p:pic>
          <p:nvPicPr>
            <p:cNvPr id="30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77551" y="-6152381"/>
              <a:ext cx="6710204" cy="22590476"/>
            </a:xfrm>
            <a:prstGeom prst="rect">
              <a:avLst/>
            </a:prstGeom>
          </p:spPr>
        </p:pic>
        <p:pic>
          <p:nvPicPr>
            <p:cNvPr id="31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-504762"/>
              <a:ext cx="3355102" cy="11295238"/>
            </a:xfrm>
            <a:prstGeom prst="rect">
              <a:avLst/>
            </a:prstGeom>
          </p:spPr>
        </p:pic>
      </p:grpSp>
      <p:grpSp>
        <p:nvGrpSpPr>
          <p:cNvPr id="33" name="그룹 1010"/>
          <p:cNvGrpSpPr/>
          <p:nvPr/>
        </p:nvGrpSpPr>
        <p:grpSpPr>
          <a:xfrm>
            <a:off x="-2662345" y="665862"/>
            <a:ext cx="4943818" cy="4171117"/>
            <a:chOff x="-2662345" y="665862"/>
            <a:chExt cx="4943818" cy="4171117"/>
          </a:xfrm>
        </p:grpSpPr>
        <p:pic>
          <p:nvPicPr>
            <p:cNvPr id="34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62345" y="665862"/>
              <a:ext cx="4943818" cy="4171117"/>
            </a:xfrm>
            <a:prstGeom prst="rect">
              <a:avLst/>
            </a:prstGeom>
          </p:spPr>
        </p:pic>
      </p:grpSp>
      <p:pic>
        <p:nvPicPr>
          <p:cNvPr id="35" name="Object 3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368350" y="4781984"/>
            <a:ext cx="4760524" cy="1487152"/>
          </a:xfrm>
          <a:prstGeom prst="rect">
            <a:avLst/>
          </a:prstGeom>
        </p:spPr>
      </p:pic>
      <p:grpSp>
        <p:nvGrpSpPr>
          <p:cNvPr id="36" name="그룹 1011"/>
          <p:cNvGrpSpPr/>
          <p:nvPr/>
        </p:nvGrpSpPr>
        <p:grpSpPr>
          <a:xfrm>
            <a:off x="-519486" y="5898881"/>
            <a:ext cx="2934540" cy="47619"/>
            <a:chOff x="-519486" y="5898881"/>
            <a:chExt cx="2934540" cy="47619"/>
          </a:xfrm>
        </p:grpSpPr>
        <p:pic>
          <p:nvPicPr>
            <p:cNvPr id="37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19486" y="5898881"/>
              <a:ext cx="2934540" cy="47619"/>
            </a:xfrm>
            <a:prstGeom prst="rect">
              <a:avLst/>
            </a:prstGeom>
          </p:spPr>
        </p:pic>
      </p:grpSp>
      <p:pic>
        <p:nvPicPr>
          <p:cNvPr id="25" name="Object 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47259" y="2584402"/>
            <a:ext cx="7218086" cy="2746333"/>
          </a:xfrm>
          <a:prstGeom prst="rect">
            <a:avLst/>
          </a:prstGeom>
        </p:spPr>
      </p:pic>
      <p:pic>
        <p:nvPicPr>
          <p:cNvPr id="27" name="Object 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33991" y="4757362"/>
            <a:ext cx="7370752" cy="1601981"/>
          </a:xfrm>
          <a:prstGeom prst="rect">
            <a:avLst/>
          </a:prstGeom>
        </p:spPr>
      </p:pic>
      <p:pic>
        <p:nvPicPr>
          <p:cNvPr id="32" name="Object 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93724" y="5749654"/>
            <a:ext cx="5843400" cy="1253781"/>
          </a:xfrm>
          <a:prstGeom prst="rect">
            <a:avLst/>
          </a:prstGeom>
        </p:spPr>
      </p:pic>
      <p:grpSp>
        <p:nvGrpSpPr>
          <p:cNvPr id="38" name="그룹 1004"/>
          <p:cNvGrpSpPr/>
          <p:nvPr/>
        </p:nvGrpSpPr>
        <p:grpSpPr>
          <a:xfrm>
            <a:off x="12407727" y="1381650"/>
            <a:ext cx="1350399" cy="1370178"/>
            <a:chOff x="12407727" y="1381650"/>
            <a:chExt cx="1350399" cy="1370178"/>
          </a:xfrm>
        </p:grpSpPr>
        <p:pic>
          <p:nvPicPr>
            <p:cNvPr id="39" name="Object 1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07727" y="1381650"/>
              <a:ext cx="1350399" cy="1370178"/>
            </a:xfrm>
            <a:prstGeom prst="rect">
              <a:avLst/>
            </a:prstGeom>
          </p:spPr>
        </p:pic>
      </p:grpSp>
      <p:grpSp>
        <p:nvGrpSpPr>
          <p:cNvPr id="40" name="그룹 1005"/>
          <p:cNvGrpSpPr/>
          <p:nvPr/>
        </p:nvGrpSpPr>
        <p:grpSpPr>
          <a:xfrm>
            <a:off x="16838743" y="4876230"/>
            <a:ext cx="1127826" cy="1127826"/>
            <a:chOff x="16838743" y="4876230"/>
            <a:chExt cx="1127826" cy="1127826"/>
          </a:xfrm>
        </p:grpSpPr>
        <p:pic>
          <p:nvPicPr>
            <p:cNvPr id="41" name="Object 1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38743" y="4876230"/>
              <a:ext cx="1127826" cy="1127826"/>
            </a:xfrm>
            <a:prstGeom prst="rect">
              <a:avLst/>
            </a:prstGeom>
          </p:spPr>
        </p:pic>
      </p:grpSp>
      <p:grpSp>
        <p:nvGrpSpPr>
          <p:cNvPr id="45" name="그룹 1006"/>
          <p:cNvGrpSpPr/>
          <p:nvPr/>
        </p:nvGrpSpPr>
        <p:grpSpPr>
          <a:xfrm>
            <a:off x="9072165" y="7180827"/>
            <a:ext cx="7486982" cy="1707282"/>
            <a:chOff x="9072165" y="7180827"/>
            <a:chExt cx="7486982" cy="1707282"/>
          </a:xfrm>
        </p:grpSpPr>
        <p:pic>
          <p:nvPicPr>
            <p:cNvPr id="46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72165" y="7180827"/>
              <a:ext cx="7486982" cy="1707282"/>
            </a:xfrm>
            <a:prstGeom prst="rect">
              <a:avLst/>
            </a:prstGeom>
          </p:spPr>
        </p:pic>
      </p:grpSp>
      <p:pic>
        <p:nvPicPr>
          <p:cNvPr id="47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66408" y="7582907"/>
            <a:ext cx="8209067" cy="1623038"/>
          </a:xfrm>
          <a:prstGeom prst="rect">
            <a:avLst/>
          </a:prstGeom>
        </p:spPr>
      </p:pic>
      <p:grpSp>
        <p:nvGrpSpPr>
          <p:cNvPr id="48" name="그룹 1007"/>
          <p:cNvGrpSpPr/>
          <p:nvPr/>
        </p:nvGrpSpPr>
        <p:grpSpPr>
          <a:xfrm>
            <a:off x="5014289" y="1080779"/>
            <a:ext cx="3914286" cy="8285714"/>
            <a:chOff x="5014289" y="1080779"/>
            <a:chExt cx="3914286" cy="8285714"/>
          </a:xfrm>
        </p:grpSpPr>
        <p:grpSp>
          <p:nvGrpSpPr>
            <p:cNvPr id="49" name="그룹 1008"/>
            <p:cNvGrpSpPr/>
            <p:nvPr/>
          </p:nvGrpSpPr>
          <p:grpSpPr>
            <a:xfrm>
              <a:off x="5014289" y="1080779"/>
              <a:ext cx="3907924" cy="8282310"/>
              <a:chOff x="5014289" y="1080779"/>
              <a:chExt cx="3907924" cy="8282310"/>
            </a:xfrm>
          </p:grpSpPr>
          <p:pic>
            <p:nvPicPr>
              <p:cNvPr id="52" name="Object 2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014289" y="1080779"/>
                <a:ext cx="3907924" cy="8282310"/>
              </a:xfrm>
              <a:prstGeom prst="rect">
                <a:avLst/>
              </a:prstGeom>
            </p:spPr>
          </p:pic>
        </p:grpSp>
        <p:grpSp>
          <p:nvGrpSpPr>
            <p:cNvPr id="50" name="그룹 1009"/>
            <p:cNvGrpSpPr/>
            <p:nvPr/>
          </p:nvGrpSpPr>
          <p:grpSpPr>
            <a:xfrm>
              <a:off x="5202065" y="1514058"/>
              <a:ext cx="3539700" cy="7472131"/>
              <a:chOff x="5202065" y="1514058"/>
              <a:chExt cx="3539700" cy="7472131"/>
            </a:xfrm>
          </p:grpSpPr>
          <p:pic>
            <p:nvPicPr>
              <p:cNvPr id="51" name="Object 2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202065" y="1514058"/>
                <a:ext cx="3539700" cy="7472131"/>
              </a:xfrm>
              <a:prstGeom prst="rect">
                <a:avLst/>
              </a:prstGeom>
            </p:spPr>
          </p:pic>
        </p:grpSp>
      </p:grpSp>
      <p:sp>
        <p:nvSpPr>
          <p:cNvPr id="42" name="직사각형 41"/>
          <p:cNvSpPr/>
          <p:nvPr/>
        </p:nvSpPr>
        <p:spPr>
          <a:xfrm>
            <a:off x="5202065" y="1514057"/>
            <a:ext cx="3539700" cy="7472131"/>
          </a:xfrm>
          <a:prstGeom prst="rect">
            <a:avLst/>
          </a:prstGeom>
          <a:blipFill>
            <a:blip r:embed="rId2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45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415384" y="-3886328"/>
            <a:ext cx="14258703" cy="152245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1871" y="498557"/>
            <a:ext cx="420324" cy="420324"/>
            <a:chOff x="8951871" y="498557"/>
            <a:chExt cx="420324" cy="4203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1871" y="498557"/>
              <a:ext cx="420324" cy="420324"/>
            </a:xfrm>
            <a:prstGeom prst="rect">
              <a:avLst/>
            </a:prstGeom>
          </p:spPr>
        </p:pic>
      </p:grpSp>
      <p:pic>
        <p:nvPicPr>
          <p:cNvPr id="12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105146" y="3278125"/>
            <a:ext cx="23417347" cy="466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62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16817771" y="498557"/>
            <a:ext cx="420324" cy="420324"/>
            <a:chOff x="16817771" y="498557"/>
            <a:chExt cx="420324" cy="4203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17771" y="498557"/>
              <a:ext cx="420324" cy="420324"/>
            </a:xfrm>
            <a:prstGeom prst="rect">
              <a:avLst/>
            </a:prstGeom>
          </p:spPr>
        </p:pic>
      </p:grpSp>
      <p:grpSp>
        <p:nvGrpSpPr>
          <p:cNvPr id="28" name="그룹 1003"/>
          <p:cNvGrpSpPr/>
          <p:nvPr/>
        </p:nvGrpSpPr>
        <p:grpSpPr>
          <a:xfrm>
            <a:off x="0" y="-504762"/>
            <a:ext cx="3355102" cy="11295238"/>
            <a:chOff x="0" y="-504762"/>
            <a:chExt cx="3355102" cy="11295238"/>
          </a:xfrm>
        </p:grpSpPr>
        <p:pic>
          <p:nvPicPr>
            <p:cNvPr id="2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77551" y="-6152381"/>
              <a:ext cx="6710204" cy="22590476"/>
            </a:xfrm>
            <a:prstGeom prst="rect">
              <a:avLst/>
            </a:prstGeom>
          </p:spPr>
        </p:pic>
        <p:pic>
          <p:nvPicPr>
            <p:cNvPr id="3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504762"/>
              <a:ext cx="3355102" cy="11295238"/>
            </a:xfrm>
            <a:prstGeom prst="rect">
              <a:avLst/>
            </a:prstGeom>
          </p:spPr>
        </p:pic>
      </p:grpSp>
      <p:grpSp>
        <p:nvGrpSpPr>
          <p:cNvPr id="31" name="그룹 1001"/>
          <p:cNvGrpSpPr/>
          <p:nvPr/>
        </p:nvGrpSpPr>
        <p:grpSpPr>
          <a:xfrm>
            <a:off x="2814286" y="665862"/>
            <a:ext cx="13809524" cy="47619"/>
            <a:chOff x="2814286" y="665862"/>
            <a:chExt cx="13809524" cy="47619"/>
          </a:xfrm>
        </p:grpSpPr>
        <p:pic>
          <p:nvPicPr>
            <p:cNvPr id="32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4286" y="665862"/>
              <a:ext cx="13809524" cy="47619"/>
            </a:xfrm>
            <a:prstGeom prst="rect">
              <a:avLst/>
            </a:prstGeom>
          </p:spPr>
        </p:pic>
      </p:grpSp>
      <p:grpSp>
        <p:nvGrpSpPr>
          <p:cNvPr id="33" name="그룹 1002"/>
          <p:cNvGrpSpPr/>
          <p:nvPr/>
        </p:nvGrpSpPr>
        <p:grpSpPr>
          <a:xfrm>
            <a:off x="16817771" y="498557"/>
            <a:ext cx="420324" cy="420324"/>
            <a:chOff x="16817771" y="498557"/>
            <a:chExt cx="420324" cy="420324"/>
          </a:xfrm>
        </p:grpSpPr>
        <p:pic>
          <p:nvPicPr>
            <p:cNvPr id="34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17771" y="498557"/>
              <a:ext cx="420324" cy="420324"/>
            </a:xfrm>
            <a:prstGeom prst="rect">
              <a:avLst/>
            </a:prstGeom>
          </p:spPr>
        </p:pic>
      </p:grpSp>
      <p:pic>
        <p:nvPicPr>
          <p:cNvPr id="3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68179" y="4773844"/>
            <a:ext cx="4760010" cy="1502095"/>
          </a:xfrm>
          <a:prstGeom prst="rect">
            <a:avLst/>
          </a:prstGeom>
        </p:spPr>
      </p:pic>
      <p:grpSp>
        <p:nvGrpSpPr>
          <p:cNvPr id="36" name="그룹 1005"/>
          <p:cNvGrpSpPr/>
          <p:nvPr/>
        </p:nvGrpSpPr>
        <p:grpSpPr>
          <a:xfrm>
            <a:off x="-2662345" y="665862"/>
            <a:ext cx="4943818" cy="4171117"/>
            <a:chOff x="-2662345" y="665862"/>
            <a:chExt cx="4943818" cy="4171117"/>
          </a:xfrm>
        </p:grpSpPr>
        <p:pic>
          <p:nvPicPr>
            <p:cNvPr id="3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62345" y="665862"/>
              <a:ext cx="4943818" cy="4171117"/>
            </a:xfrm>
            <a:prstGeom prst="rect">
              <a:avLst/>
            </a:prstGeom>
          </p:spPr>
        </p:pic>
      </p:grpSp>
      <p:grpSp>
        <p:nvGrpSpPr>
          <p:cNvPr id="38" name="그룹 1004"/>
          <p:cNvGrpSpPr/>
          <p:nvPr/>
        </p:nvGrpSpPr>
        <p:grpSpPr>
          <a:xfrm>
            <a:off x="-519486" y="5898881"/>
            <a:ext cx="2934540" cy="47619"/>
            <a:chOff x="-519486" y="5898881"/>
            <a:chExt cx="2934540" cy="47619"/>
          </a:xfrm>
        </p:grpSpPr>
        <p:pic>
          <p:nvPicPr>
            <p:cNvPr id="39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19486" y="5898881"/>
              <a:ext cx="2934540" cy="47619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622" y="3088959"/>
            <a:ext cx="4877181" cy="3657886"/>
          </a:xfrm>
          <a:prstGeom prst="rect">
            <a:avLst/>
          </a:prstGeom>
        </p:spPr>
      </p:pic>
      <p:grpSp>
        <p:nvGrpSpPr>
          <p:cNvPr id="27" name="그룹 1007"/>
          <p:cNvGrpSpPr/>
          <p:nvPr/>
        </p:nvGrpSpPr>
        <p:grpSpPr>
          <a:xfrm>
            <a:off x="8650734" y="1257300"/>
            <a:ext cx="3914286" cy="8285714"/>
            <a:chOff x="5014289" y="1080779"/>
            <a:chExt cx="3914286" cy="8285714"/>
          </a:xfrm>
        </p:grpSpPr>
        <p:grpSp>
          <p:nvGrpSpPr>
            <p:cNvPr id="40" name="그룹 1008"/>
            <p:cNvGrpSpPr/>
            <p:nvPr/>
          </p:nvGrpSpPr>
          <p:grpSpPr>
            <a:xfrm>
              <a:off x="5014289" y="1080779"/>
              <a:ext cx="3907924" cy="8282310"/>
              <a:chOff x="5014289" y="1080779"/>
              <a:chExt cx="3907924" cy="8282310"/>
            </a:xfrm>
          </p:grpSpPr>
          <p:pic>
            <p:nvPicPr>
              <p:cNvPr id="43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014289" y="1080779"/>
                <a:ext cx="3907924" cy="8282310"/>
              </a:xfrm>
              <a:prstGeom prst="rect">
                <a:avLst/>
              </a:prstGeom>
            </p:spPr>
          </p:pic>
        </p:grpSp>
        <p:grpSp>
          <p:nvGrpSpPr>
            <p:cNvPr id="41" name="그룹 1009"/>
            <p:cNvGrpSpPr/>
            <p:nvPr/>
          </p:nvGrpSpPr>
          <p:grpSpPr>
            <a:xfrm>
              <a:off x="5202065" y="1514058"/>
              <a:ext cx="3539700" cy="7472131"/>
              <a:chOff x="5202065" y="1514058"/>
              <a:chExt cx="3539700" cy="7472131"/>
            </a:xfrm>
          </p:grpSpPr>
          <p:pic>
            <p:nvPicPr>
              <p:cNvPr id="42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202065" y="1514058"/>
                <a:ext cx="3539700" cy="74721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120177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814286" y="665862"/>
            <a:ext cx="13809524" cy="47619"/>
            <a:chOff x="2814286" y="665862"/>
            <a:chExt cx="13809524" cy="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4286" y="665862"/>
              <a:ext cx="13809524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4064" y="9621586"/>
            <a:ext cx="16141346" cy="49574"/>
            <a:chOff x="1164064" y="9621586"/>
            <a:chExt cx="16141346" cy="495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164064" y="9621586"/>
              <a:ext cx="16141346" cy="49574"/>
            </a:xfrm>
            <a:prstGeom prst="rect">
              <a:avLst/>
            </a:prstGeom>
          </p:spPr>
        </p:pic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12" y="2137947"/>
            <a:ext cx="6171500" cy="1736968"/>
          </a:xfrm>
          <a:prstGeom prst="rect">
            <a:avLst/>
          </a:prstGeom>
        </p:spPr>
      </p:pic>
      <p:grpSp>
        <p:nvGrpSpPr>
          <p:cNvPr id="22" name="그룹 1003"/>
          <p:cNvGrpSpPr/>
          <p:nvPr/>
        </p:nvGrpSpPr>
        <p:grpSpPr>
          <a:xfrm>
            <a:off x="0" y="-504762"/>
            <a:ext cx="3355102" cy="11295238"/>
            <a:chOff x="0" y="-504762"/>
            <a:chExt cx="3355102" cy="11295238"/>
          </a:xfrm>
        </p:grpSpPr>
        <p:pic>
          <p:nvPicPr>
            <p:cNvPr id="23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77551" y="-6152381"/>
              <a:ext cx="6710204" cy="22590476"/>
            </a:xfrm>
            <a:prstGeom prst="rect">
              <a:avLst/>
            </a:prstGeom>
          </p:spPr>
        </p:pic>
        <p:pic>
          <p:nvPicPr>
            <p:cNvPr id="25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-504762"/>
              <a:ext cx="3355102" cy="11295238"/>
            </a:xfrm>
            <a:prstGeom prst="rect">
              <a:avLst/>
            </a:prstGeom>
          </p:spPr>
        </p:pic>
      </p:grpSp>
      <p:pic>
        <p:nvPicPr>
          <p:cNvPr id="26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68179" y="4773844"/>
            <a:ext cx="4760010" cy="1502095"/>
          </a:xfrm>
          <a:prstGeom prst="rect">
            <a:avLst/>
          </a:prstGeom>
        </p:spPr>
      </p:pic>
      <p:grpSp>
        <p:nvGrpSpPr>
          <p:cNvPr id="27" name="그룹 1005"/>
          <p:cNvGrpSpPr/>
          <p:nvPr/>
        </p:nvGrpSpPr>
        <p:grpSpPr>
          <a:xfrm>
            <a:off x="-2662345" y="665862"/>
            <a:ext cx="4943818" cy="4171117"/>
            <a:chOff x="-2662345" y="665862"/>
            <a:chExt cx="4943818" cy="4171117"/>
          </a:xfrm>
        </p:grpSpPr>
        <p:pic>
          <p:nvPicPr>
            <p:cNvPr id="28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662345" y="665862"/>
              <a:ext cx="4943818" cy="4171117"/>
            </a:xfrm>
            <a:prstGeom prst="rect">
              <a:avLst/>
            </a:prstGeom>
          </p:spPr>
        </p:pic>
      </p:grpSp>
      <p:grpSp>
        <p:nvGrpSpPr>
          <p:cNvPr id="29" name="그룹 1004"/>
          <p:cNvGrpSpPr/>
          <p:nvPr/>
        </p:nvGrpSpPr>
        <p:grpSpPr>
          <a:xfrm>
            <a:off x="-519486" y="5898881"/>
            <a:ext cx="2934540" cy="47619"/>
            <a:chOff x="-519486" y="5898881"/>
            <a:chExt cx="2934540" cy="47619"/>
          </a:xfrm>
        </p:grpSpPr>
        <p:pic>
          <p:nvPicPr>
            <p:cNvPr id="30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19486" y="5898881"/>
              <a:ext cx="2934540" cy="47619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205184" y="5494544"/>
            <a:ext cx="2790102" cy="376227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852" y="6859030"/>
            <a:ext cx="3986840" cy="2093091"/>
          </a:xfrm>
          <a:prstGeom prst="rect">
            <a:avLst/>
          </a:prstGeom>
        </p:spPr>
      </p:pic>
      <p:pic>
        <p:nvPicPr>
          <p:cNvPr id="32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9338849" flipV="1">
            <a:off x="15234734" y="3995088"/>
            <a:ext cx="658396" cy="1691099"/>
          </a:xfrm>
          <a:prstGeom prst="rect">
            <a:avLst/>
          </a:prstGeom>
        </p:spPr>
      </p:pic>
      <p:pic>
        <p:nvPicPr>
          <p:cNvPr id="33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2030412" flipV="1">
            <a:off x="5099167" y="3868514"/>
            <a:ext cx="938218" cy="30054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22" y="1960757"/>
            <a:ext cx="6843463" cy="160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08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04762"/>
            <a:ext cx="3666667" cy="11295238"/>
            <a:chOff x="0" y="-504762"/>
            <a:chExt cx="3666667" cy="11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33333" y="-6152381"/>
              <a:ext cx="7333333" cy="2259047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504762"/>
              <a:ext cx="3666667" cy="112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4286" y="665862"/>
            <a:ext cx="13809524" cy="47619"/>
            <a:chOff x="2814286" y="665862"/>
            <a:chExt cx="13809524" cy="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4286" y="665862"/>
              <a:ext cx="13809524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4064" y="9621586"/>
            <a:ext cx="16141346" cy="49574"/>
            <a:chOff x="1164064" y="9621586"/>
            <a:chExt cx="16141346" cy="495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164064" y="9621586"/>
              <a:ext cx="16141346" cy="49574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029" y="7629857"/>
            <a:ext cx="6015707" cy="1500119"/>
          </a:xfrm>
          <a:prstGeom prst="rect">
            <a:avLst/>
          </a:prstGeom>
        </p:spPr>
      </p:pic>
      <p:pic>
        <p:nvPicPr>
          <p:cNvPr id="21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68179" y="4773844"/>
            <a:ext cx="4760010" cy="1502095"/>
          </a:xfrm>
          <a:prstGeom prst="rect">
            <a:avLst/>
          </a:prstGeom>
        </p:spPr>
      </p:pic>
      <p:grpSp>
        <p:nvGrpSpPr>
          <p:cNvPr id="22" name="그룹 1005"/>
          <p:cNvGrpSpPr/>
          <p:nvPr/>
        </p:nvGrpSpPr>
        <p:grpSpPr>
          <a:xfrm>
            <a:off x="-2662345" y="665862"/>
            <a:ext cx="4943818" cy="4171117"/>
            <a:chOff x="-2662345" y="665862"/>
            <a:chExt cx="4943818" cy="4171117"/>
          </a:xfrm>
        </p:grpSpPr>
        <p:pic>
          <p:nvPicPr>
            <p:cNvPr id="28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662345" y="665862"/>
              <a:ext cx="4943818" cy="4171117"/>
            </a:xfrm>
            <a:prstGeom prst="rect">
              <a:avLst/>
            </a:prstGeom>
          </p:spPr>
        </p:pic>
      </p:grpSp>
      <p:grpSp>
        <p:nvGrpSpPr>
          <p:cNvPr id="29" name="그룹 1004"/>
          <p:cNvGrpSpPr/>
          <p:nvPr/>
        </p:nvGrpSpPr>
        <p:grpSpPr>
          <a:xfrm>
            <a:off x="-519486" y="5898881"/>
            <a:ext cx="2934540" cy="47619"/>
            <a:chOff x="-519486" y="5898881"/>
            <a:chExt cx="2934540" cy="47619"/>
          </a:xfrm>
        </p:grpSpPr>
        <p:pic>
          <p:nvPicPr>
            <p:cNvPr id="30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19486" y="5898881"/>
              <a:ext cx="2934540" cy="47619"/>
            </a:xfrm>
            <a:prstGeom prst="rect">
              <a:avLst/>
            </a:prstGeom>
          </p:spPr>
        </p:pic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22" y="6490132"/>
            <a:ext cx="2382312" cy="3159400"/>
          </a:xfrm>
          <a:prstGeom prst="rect">
            <a:avLst/>
          </a:prstGeom>
        </p:spPr>
      </p:pic>
      <p:pic>
        <p:nvPicPr>
          <p:cNvPr id="33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21047828">
            <a:off x="9341143" y="2466402"/>
            <a:ext cx="755809" cy="2394192"/>
          </a:xfrm>
          <a:prstGeom prst="rect">
            <a:avLst/>
          </a:prstGeom>
        </p:spPr>
      </p:pic>
      <p:pic>
        <p:nvPicPr>
          <p:cNvPr id="34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2214004">
            <a:off x="7139842" y="5462088"/>
            <a:ext cx="755809" cy="2394192"/>
          </a:xfrm>
          <a:prstGeom prst="rect">
            <a:avLst/>
          </a:prstGeom>
        </p:spPr>
      </p:pic>
      <p:pic>
        <p:nvPicPr>
          <p:cNvPr id="35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10118333">
            <a:off x="10419735" y="2374488"/>
            <a:ext cx="755809" cy="2394192"/>
          </a:xfrm>
          <a:prstGeom prst="rect">
            <a:avLst/>
          </a:prstGeom>
        </p:spPr>
      </p:pic>
      <p:pic>
        <p:nvPicPr>
          <p:cNvPr id="36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13171490">
            <a:off x="7825128" y="6113187"/>
            <a:ext cx="755809" cy="2394192"/>
          </a:xfrm>
          <a:prstGeom prst="rect">
            <a:avLst/>
          </a:prstGeom>
        </p:spPr>
      </p:pic>
      <p:pic>
        <p:nvPicPr>
          <p:cNvPr id="37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18498435">
            <a:off x="12174402" y="5834141"/>
            <a:ext cx="755809" cy="2394192"/>
          </a:xfrm>
          <a:prstGeom prst="rect">
            <a:avLst/>
          </a:prstGeom>
        </p:spPr>
      </p:pic>
      <p:pic>
        <p:nvPicPr>
          <p:cNvPr id="38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7795465">
            <a:off x="13101689" y="5222887"/>
            <a:ext cx="755809" cy="239419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330944" y="4507969"/>
            <a:ext cx="4122810" cy="2375752"/>
            <a:chOff x="7443683" y="4507969"/>
            <a:chExt cx="4122810" cy="2375752"/>
          </a:xfrm>
        </p:grpSpPr>
        <p:sp>
          <p:nvSpPr>
            <p:cNvPr id="12" name="타원 11"/>
            <p:cNvSpPr/>
            <p:nvPr/>
          </p:nvSpPr>
          <p:spPr>
            <a:xfrm>
              <a:off x="7443683" y="4507969"/>
              <a:ext cx="4122810" cy="2375752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896" y="4763407"/>
              <a:ext cx="3338330" cy="1752623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54" y="818680"/>
            <a:ext cx="5931390" cy="19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08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6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7663" y="1161977"/>
            <a:ext cx="4491038" cy="7533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44444" y="610533"/>
            <a:ext cx="10073752" cy="3636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03022" y="2640175"/>
            <a:ext cx="2727289" cy="2727289"/>
            <a:chOff x="16103022" y="2640175"/>
            <a:chExt cx="2727289" cy="27272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380000">
              <a:off x="16103022" y="2640175"/>
              <a:ext cx="2727289" cy="27272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78940" y="2305408"/>
            <a:ext cx="1885655" cy="3568895"/>
            <a:chOff x="-278940" y="2305408"/>
            <a:chExt cx="1885655" cy="35688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180000">
              <a:off x="-278940" y="2305408"/>
              <a:ext cx="1885655" cy="35688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51871" y="498557"/>
            <a:ext cx="420324" cy="420324"/>
            <a:chOff x="8951871" y="498557"/>
            <a:chExt cx="420324" cy="4203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1871" y="498557"/>
              <a:ext cx="420324" cy="420324"/>
            </a:xfrm>
            <a:prstGeom prst="rect">
              <a:avLst/>
            </a:prstGeom>
          </p:spPr>
        </p:pic>
      </p:grpSp>
      <p:grpSp>
        <p:nvGrpSpPr>
          <p:cNvPr id="46" name="그룹 1002"/>
          <p:cNvGrpSpPr/>
          <p:nvPr/>
        </p:nvGrpSpPr>
        <p:grpSpPr>
          <a:xfrm>
            <a:off x="4809524" y="3574911"/>
            <a:ext cx="7449475" cy="1025430"/>
            <a:chOff x="4809524" y="3574911"/>
            <a:chExt cx="7449475" cy="1025430"/>
          </a:xfrm>
        </p:grpSpPr>
        <p:pic>
          <p:nvPicPr>
            <p:cNvPr id="47" name="Object 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4659" y="3237910"/>
              <a:ext cx="2187323" cy="1960467"/>
            </a:xfrm>
            <a:prstGeom prst="rect">
              <a:avLst/>
            </a:prstGeom>
          </p:spPr>
        </p:pic>
        <p:pic>
          <p:nvPicPr>
            <p:cNvPr id="49" name="Object 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85257" y="3155425"/>
              <a:ext cx="2403879" cy="2029724"/>
            </a:xfrm>
            <a:prstGeom prst="rect">
              <a:avLst/>
            </a:prstGeom>
          </p:spPr>
        </p:pic>
        <p:grpSp>
          <p:nvGrpSpPr>
            <p:cNvPr id="56" name="그룹 1003"/>
            <p:cNvGrpSpPr/>
            <p:nvPr/>
          </p:nvGrpSpPr>
          <p:grpSpPr>
            <a:xfrm>
              <a:off x="5611797" y="4100650"/>
              <a:ext cx="922995" cy="64610"/>
              <a:chOff x="5611797" y="4100650"/>
              <a:chExt cx="922995" cy="64610"/>
            </a:xfrm>
          </p:grpSpPr>
          <p:pic>
            <p:nvPicPr>
              <p:cNvPr id="57" name="Object 1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5611797" y="4100650"/>
                <a:ext cx="922995" cy="64610"/>
              </a:xfrm>
              <a:prstGeom prst="rect">
                <a:avLst/>
              </a:prstGeom>
            </p:spPr>
          </p:pic>
        </p:grpSp>
      </p:grpSp>
      <p:grpSp>
        <p:nvGrpSpPr>
          <p:cNvPr id="59" name="그룹 1009"/>
          <p:cNvGrpSpPr/>
          <p:nvPr/>
        </p:nvGrpSpPr>
        <p:grpSpPr>
          <a:xfrm>
            <a:off x="4809524" y="3479070"/>
            <a:ext cx="1153178" cy="1163141"/>
            <a:chOff x="4809524" y="3479070"/>
            <a:chExt cx="1153178" cy="1163141"/>
          </a:xfrm>
        </p:grpSpPr>
        <p:pic>
          <p:nvPicPr>
            <p:cNvPr id="71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09524" y="3479070"/>
              <a:ext cx="1153178" cy="1163141"/>
            </a:xfrm>
            <a:prstGeom prst="rect">
              <a:avLst/>
            </a:prstGeom>
          </p:spPr>
        </p:pic>
      </p:grpSp>
      <p:grpSp>
        <p:nvGrpSpPr>
          <p:cNvPr id="72" name="그룹 1010"/>
          <p:cNvGrpSpPr/>
          <p:nvPr/>
        </p:nvGrpSpPr>
        <p:grpSpPr>
          <a:xfrm>
            <a:off x="4809524" y="4743248"/>
            <a:ext cx="1153178" cy="1163141"/>
            <a:chOff x="4809524" y="4743248"/>
            <a:chExt cx="1153178" cy="1163141"/>
          </a:xfrm>
        </p:grpSpPr>
        <p:pic>
          <p:nvPicPr>
            <p:cNvPr id="7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09524" y="4743248"/>
              <a:ext cx="1153178" cy="1163141"/>
            </a:xfrm>
            <a:prstGeom prst="rect">
              <a:avLst/>
            </a:prstGeom>
          </p:spPr>
        </p:pic>
      </p:grpSp>
      <p:grpSp>
        <p:nvGrpSpPr>
          <p:cNvPr id="74" name="그룹 1011"/>
          <p:cNvGrpSpPr/>
          <p:nvPr/>
        </p:nvGrpSpPr>
        <p:grpSpPr>
          <a:xfrm>
            <a:off x="4809524" y="5992630"/>
            <a:ext cx="1153178" cy="1163141"/>
            <a:chOff x="4809524" y="5992630"/>
            <a:chExt cx="1153178" cy="1163141"/>
          </a:xfrm>
        </p:grpSpPr>
        <p:pic>
          <p:nvPicPr>
            <p:cNvPr id="75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09524" y="5992630"/>
              <a:ext cx="1153178" cy="1163141"/>
            </a:xfrm>
            <a:prstGeom prst="rect">
              <a:avLst/>
            </a:prstGeom>
          </p:spPr>
        </p:pic>
      </p:grpSp>
      <p:grpSp>
        <p:nvGrpSpPr>
          <p:cNvPr id="76" name="그룹 1012"/>
          <p:cNvGrpSpPr/>
          <p:nvPr/>
        </p:nvGrpSpPr>
        <p:grpSpPr>
          <a:xfrm>
            <a:off x="4809524" y="4791850"/>
            <a:ext cx="7449475" cy="1025430"/>
            <a:chOff x="4809524" y="4791850"/>
            <a:chExt cx="7449475" cy="1025430"/>
          </a:xfrm>
        </p:grpSpPr>
        <p:pic>
          <p:nvPicPr>
            <p:cNvPr id="77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86373" y="4454849"/>
              <a:ext cx="2300466" cy="1979514"/>
            </a:xfrm>
            <a:prstGeom prst="rect">
              <a:avLst/>
            </a:prstGeom>
          </p:spPr>
        </p:pic>
        <p:pic>
          <p:nvPicPr>
            <p:cNvPr id="78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85257" y="4372364"/>
              <a:ext cx="2473879" cy="2029724"/>
            </a:xfrm>
            <a:prstGeom prst="rect">
              <a:avLst/>
            </a:prstGeom>
          </p:spPr>
        </p:pic>
        <p:grpSp>
          <p:nvGrpSpPr>
            <p:cNvPr id="79" name="그룹 1013"/>
            <p:cNvGrpSpPr/>
            <p:nvPr/>
          </p:nvGrpSpPr>
          <p:grpSpPr>
            <a:xfrm>
              <a:off x="5611797" y="5317590"/>
              <a:ext cx="922995" cy="64610"/>
              <a:chOff x="5611797" y="5317590"/>
              <a:chExt cx="922995" cy="64610"/>
            </a:xfrm>
          </p:grpSpPr>
          <p:pic>
            <p:nvPicPr>
              <p:cNvPr id="80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5611797" y="5317590"/>
                <a:ext cx="922995" cy="64610"/>
              </a:xfrm>
              <a:prstGeom prst="rect">
                <a:avLst/>
              </a:prstGeom>
            </p:spPr>
          </p:pic>
        </p:grpSp>
      </p:grpSp>
      <p:grpSp>
        <p:nvGrpSpPr>
          <p:cNvPr id="81" name="그룹 1014"/>
          <p:cNvGrpSpPr/>
          <p:nvPr/>
        </p:nvGrpSpPr>
        <p:grpSpPr>
          <a:xfrm>
            <a:off x="4809524" y="6046881"/>
            <a:ext cx="8715485" cy="1025430"/>
            <a:chOff x="4809524" y="6046881"/>
            <a:chExt cx="8715485" cy="1025430"/>
          </a:xfrm>
        </p:grpSpPr>
        <p:pic>
          <p:nvPicPr>
            <p:cNvPr id="82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86373" y="5709880"/>
              <a:ext cx="2300466" cy="1969990"/>
            </a:xfrm>
            <a:prstGeom prst="rect">
              <a:avLst/>
            </a:prstGeom>
          </p:spPr>
        </p:pic>
        <p:pic>
          <p:nvPicPr>
            <p:cNvPr id="83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85257" y="5627395"/>
              <a:ext cx="2453879" cy="2029724"/>
            </a:xfrm>
            <a:prstGeom prst="rect">
              <a:avLst/>
            </a:prstGeom>
          </p:spPr>
        </p:pic>
        <p:grpSp>
          <p:nvGrpSpPr>
            <p:cNvPr id="84" name="그룹 1015"/>
            <p:cNvGrpSpPr/>
            <p:nvPr/>
          </p:nvGrpSpPr>
          <p:grpSpPr>
            <a:xfrm>
              <a:off x="5611797" y="6572620"/>
              <a:ext cx="922995" cy="64610"/>
              <a:chOff x="5611797" y="6572620"/>
              <a:chExt cx="922995" cy="64610"/>
            </a:xfrm>
          </p:grpSpPr>
          <p:pic>
            <p:nvPicPr>
              <p:cNvPr id="85" name="Object 4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5611797" y="6572620"/>
                <a:ext cx="922995" cy="64610"/>
              </a:xfrm>
              <a:prstGeom prst="rect">
                <a:avLst/>
              </a:prstGeom>
            </p:spPr>
          </p:pic>
        </p:grpSp>
      </p:grpSp>
      <p:grpSp>
        <p:nvGrpSpPr>
          <p:cNvPr id="86" name="그룹 1016"/>
          <p:cNvGrpSpPr/>
          <p:nvPr/>
        </p:nvGrpSpPr>
        <p:grpSpPr>
          <a:xfrm>
            <a:off x="4809524" y="7254406"/>
            <a:ext cx="1153178" cy="1163141"/>
            <a:chOff x="4809524" y="7254406"/>
            <a:chExt cx="1153178" cy="1163141"/>
          </a:xfrm>
        </p:grpSpPr>
        <p:pic>
          <p:nvPicPr>
            <p:cNvPr id="87" name="Object 5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09524" y="7254406"/>
              <a:ext cx="1153178" cy="1163141"/>
            </a:xfrm>
            <a:prstGeom prst="rect">
              <a:avLst/>
            </a:prstGeom>
          </p:spPr>
        </p:pic>
      </p:grpSp>
      <p:grpSp>
        <p:nvGrpSpPr>
          <p:cNvPr id="88" name="그룹 1017"/>
          <p:cNvGrpSpPr/>
          <p:nvPr/>
        </p:nvGrpSpPr>
        <p:grpSpPr>
          <a:xfrm>
            <a:off x="4826667" y="8490596"/>
            <a:ext cx="1153178" cy="1163141"/>
            <a:chOff x="4826667" y="8490596"/>
            <a:chExt cx="1153178" cy="1163141"/>
          </a:xfrm>
        </p:grpSpPr>
        <p:pic>
          <p:nvPicPr>
            <p:cNvPr id="89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26667" y="8490596"/>
              <a:ext cx="1153178" cy="1163141"/>
            </a:xfrm>
            <a:prstGeom prst="rect">
              <a:avLst/>
            </a:prstGeom>
          </p:spPr>
        </p:pic>
      </p:grpSp>
      <p:grpSp>
        <p:nvGrpSpPr>
          <p:cNvPr id="90" name="그룹 1018"/>
          <p:cNvGrpSpPr/>
          <p:nvPr/>
        </p:nvGrpSpPr>
        <p:grpSpPr>
          <a:xfrm>
            <a:off x="4809524" y="7308657"/>
            <a:ext cx="8715485" cy="1025430"/>
            <a:chOff x="4809524" y="7308657"/>
            <a:chExt cx="8715485" cy="1025430"/>
          </a:xfrm>
        </p:grpSpPr>
        <p:pic>
          <p:nvPicPr>
            <p:cNvPr id="91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05230" y="6963705"/>
              <a:ext cx="2177894" cy="1972267"/>
            </a:xfrm>
            <a:prstGeom prst="rect">
              <a:avLst/>
            </a:prstGeom>
          </p:spPr>
        </p:pic>
        <p:pic>
          <p:nvPicPr>
            <p:cNvPr id="92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85257" y="6889171"/>
              <a:ext cx="2503879" cy="2029724"/>
            </a:xfrm>
            <a:prstGeom prst="rect">
              <a:avLst/>
            </a:prstGeom>
          </p:spPr>
        </p:pic>
        <p:grpSp>
          <p:nvGrpSpPr>
            <p:cNvPr id="93" name="그룹 1019"/>
            <p:cNvGrpSpPr/>
            <p:nvPr/>
          </p:nvGrpSpPr>
          <p:grpSpPr>
            <a:xfrm>
              <a:off x="5611797" y="7834397"/>
              <a:ext cx="922995" cy="64610"/>
              <a:chOff x="5611797" y="7834397"/>
              <a:chExt cx="922995" cy="64610"/>
            </a:xfrm>
          </p:grpSpPr>
          <p:pic>
            <p:nvPicPr>
              <p:cNvPr id="94" name="Object 6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5611797" y="7834397"/>
                <a:ext cx="922995" cy="64610"/>
              </a:xfrm>
              <a:prstGeom prst="rect">
                <a:avLst/>
              </a:prstGeom>
            </p:spPr>
          </p:pic>
        </p:grpSp>
      </p:grpSp>
      <p:grpSp>
        <p:nvGrpSpPr>
          <p:cNvPr id="95" name="그룹 1020"/>
          <p:cNvGrpSpPr/>
          <p:nvPr/>
        </p:nvGrpSpPr>
        <p:grpSpPr>
          <a:xfrm>
            <a:off x="4809524" y="8530954"/>
            <a:ext cx="8715485" cy="1022114"/>
            <a:chOff x="4809524" y="8530954"/>
            <a:chExt cx="8715485" cy="1022114"/>
          </a:xfrm>
        </p:grpSpPr>
        <p:pic>
          <p:nvPicPr>
            <p:cNvPr id="96" name="Object 6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86373" y="8193869"/>
              <a:ext cx="3648932" cy="1953219"/>
            </a:xfrm>
            <a:prstGeom prst="rect">
              <a:avLst/>
            </a:prstGeom>
          </p:spPr>
        </p:pic>
        <p:pic>
          <p:nvPicPr>
            <p:cNvPr id="9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85257" y="8113145"/>
              <a:ext cx="2483879" cy="2024695"/>
            </a:xfrm>
            <a:prstGeom prst="rect">
              <a:avLst/>
            </a:prstGeom>
          </p:spPr>
        </p:pic>
        <p:grpSp>
          <p:nvGrpSpPr>
            <p:cNvPr id="98" name="그룹 1021"/>
            <p:cNvGrpSpPr/>
            <p:nvPr/>
          </p:nvGrpSpPr>
          <p:grpSpPr>
            <a:xfrm>
              <a:off x="5611797" y="9055036"/>
              <a:ext cx="922995" cy="64610"/>
              <a:chOff x="5611797" y="9055036"/>
              <a:chExt cx="922995" cy="64610"/>
            </a:xfrm>
          </p:grpSpPr>
          <p:pic>
            <p:nvPicPr>
              <p:cNvPr id="99" name="Object 6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5611797" y="9055036"/>
                <a:ext cx="922995" cy="6461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1871" y="498557"/>
            <a:ext cx="420324" cy="420324"/>
            <a:chOff x="8951871" y="498557"/>
            <a:chExt cx="420324" cy="4203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1871" y="498557"/>
              <a:ext cx="420324" cy="420324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6322968"/>
            <a:ext cx="9454211" cy="16959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5097" y="5829300"/>
            <a:ext cx="8913519" cy="2683244"/>
          </a:xfrm>
          <a:prstGeom prst="rect">
            <a:avLst/>
          </a:prstGeom>
        </p:spPr>
      </p:pic>
      <p:pic>
        <p:nvPicPr>
          <p:cNvPr id="16" name="Object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2913" y="1276401"/>
            <a:ext cx="17118240" cy="2845219"/>
          </a:xfrm>
          <a:prstGeom prst="rect">
            <a:avLst/>
          </a:prstGeom>
        </p:spPr>
      </p:pic>
      <p:grpSp>
        <p:nvGrpSpPr>
          <p:cNvPr id="17" name="그룹 1001"/>
          <p:cNvGrpSpPr/>
          <p:nvPr/>
        </p:nvGrpSpPr>
        <p:grpSpPr>
          <a:xfrm>
            <a:off x="7977874" y="6171811"/>
            <a:ext cx="1795295" cy="1395933"/>
            <a:chOff x="8245210" y="4324368"/>
            <a:chExt cx="1795295" cy="1395933"/>
          </a:xfrm>
        </p:grpSpPr>
        <p:pic>
          <p:nvPicPr>
            <p:cNvPr id="18" name="Object 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45210" y="4324368"/>
              <a:ext cx="1795295" cy="1395933"/>
            </a:xfrm>
            <a:prstGeom prst="rect">
              <a:avLst/>
            </a:prstGeom>
          </p:spPr>
        </p:pic>
      </p:grpSp>
      <p:grpSp>
        <p:nvGrpSpPr>
          <p:cNvPr id="19" name="그룹 1002"/>
          <p:cNvGrpSpPr/>
          <p:nvPr/>
        </p:nvGrpSpPr>
        <p:grpSpPr>
          <a:xfrm>
            <a:off x="14067995" y="3688825"/>
            <a:ext cx="3000000" cy="3180952"/>
            <a:chOff x="12753120" y="3431858"/>
            <a:chExt cx="3000000" cy="3180952"/>
          </a:xfrm>
        </p:grpSpPr>
        <p:grpSp>
          <p:nvGrpSpPr>
            <p:cNvPr id="20" name="그룹 1003"/>
            <p:cNvGrpSpPr/>
            <p:nvPr/>
          </p:nvGrpSpPr>
          <p:grpSpPr>
            <a:xfrm>
              <a:off x="12753120" y="3517976"/>
              <a:ext cx="2807170" cy="2807170"/>
              <a:chOff x="12753120" y="3517976"/>
              <a:chExt cx="2807170" cy="2807170"/>
            </a:xfrm>
          </p:grpSpPr>
          <p:pic>
            <p:nvPicPr>
              <p:cNvPr id="23" name="Object 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753120" y="3517976"/>
                <a:ext cx="2807170" cy="2807170"/>
              </a:xfrm>
              <a:prstGeom prst="rect">
                <a:avLst/>
              </a:prstGeom>
            </p:spPr>
          </p:pic>
        </p:grpSp>
        <p:grpSp>
          <p:nvGrpSpPr>
            <p:cNvPr id="21" name="그룹 1004"/>
            <p:cNvGrpSpPr/>
            <p:nvPr/>
          </p:nvGrpSpPr>
          <p:grpSpPr>
            <a:xfrm>
              <a:off x="12753120" y="3431858"/>
              <a:ext cx="2997434" cy="3171887"/>
              <a:chOff x="12753120" y="3431858"/>
              <a:chExt cx="2997434" cy="3171887"/>
            </a:xfrm>
          </p:grpSpPr>
          <p:pic>
            <p:nvPicPr>
              <p:cNvPr id="22" name="Object 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753120" y="3431858"/>
                <a:ext cx="2997434" cy="317188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055502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415394" y="-3890137"/>
            <a:ext cx="14423189" cy="152359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095127" y="3280649"/>
            <a:ext cx="23327290" cy="4658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1871" y="498557"/>
            <a:ext cx="420324" cy="420324"/>
            <a:chOff x="8951871" y="498557"/>
            <a:chExt cx="420324" cy="4203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1871" y="498557"/>
              <a:ext cx="420324" cy="420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122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1871" y="498557"/>
            <a:ext cx="420324" cy="420324"/>
            <a:chOff x="8951871" y="498557"/>
            <a:chExt cx="420324" cy="4203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1871" y="498557"/>
              <a:ext cx="420324" cy="420324"/>
            </a:xfrm>
            <a:prstGeom prst="rect">
              <a:avLst/>
            </a:prstGeom>
          </p:spPr>
        </p:pic>
      </p:grpSp>
      <p:grpSp>
        <p:nvGrpSpPr>
          <p:cNvPr id="15" name="그룹 1005"/>
          <p:cNvGrpSpPr/>
          <p:nvPr/>
        </p:nvGrpSpPr>
        <p:grpSpPr>
          <a:xfrm>
            <a:off x="5772547" y="918881"/>
            <a:ext cx="7247619" cy="8857143"/>
            <a:chOff x="5772547" y="918881"/>
            <a:chExt cx="7247619" cy="8857143"/>
          </a:xfrm>
        </p:grpSpPr>
        <p:grpSp>
          <p:nvGrpSpPr>
            <p:cNvPr id="16" name="그룹 1006"/>
            <p:cNvGrpSpPr/>
            <p:nvPr/>
          </p:nvGrpSpPr>
          <p:grpSpPr>
            <a:xfrm>
              <a:off x="5772547" y="918881"/>
              <a:ext cx="7245472" cy="8849432"/>
              <a:chOff x="5772547" y="918881"/>
              <a:chExt cx="7245472" cy="8849432"/>
            </a:xfrm>
          </p:grpSpPr>
          <p:pic>
            <p:nvPicPr>
              <p:cNvPr id="19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772547" y="918881"/>
                <a:ext cx="7245472" cy="8849432"/>
              </a:xfrm>
              <a:prstGeom prst="rect">
                <a:avLst/>
              </a:prstGeom>
            </p:spPr>
          </p:pic>
        </p:grpSp>
        <p:grpSp>
          <p:nvGrpSpPr>
            <p:cNvPr id="17" name="그룹 1007"/>
            <p:cNvGrpSpPr/>
            <p:nvPr/>
          </p:nvGrpSpPr>
          <p:grpSpPr>
            <a:xfrm>
              <a:off x="7613767" y="2413716"/>
              <a:ext cx="3158372" cy="6016043"/>
              <a:chOff x="7613767" y="2413716"/>
              <a:chExt cx="3158372" cy="6016043"/>
            </a:xfrm>
          </p:grpSpPr>
          <p:pic>
            <p:nvPicPr>
              <p:cNvPr id="18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613767" y="2413716"/>
                <a:ext cx="3158372" cy="60160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25421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415394" y="-3886328"/>
            <a:ext cx="14258731" cy="152245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552508" y="3280649"/>
            <a:ext cx="21884813" cy="4658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1871" y="498557"/>
            <a:ext cx="420324" cy="420324"/>
            <a:chOff x="8951871" y="498557"/>
            <a:chExt cx="420324" cy="4203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1871" y="498557"/>
              <a:ext cx="420324" cy="420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0961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1871" y="498557"/>
            <a:ext cx="420324" cy="420324"/>
            <a:chOff x="8951871" y="498557"/>
            <a:chExt cx="420324" cy="4203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1871" y="498557"/>
              <a:ext cx="420324" cy="420324"/>
            </a:xfrm>
            <a:prstGeom prst="rect">
              <a:avLst/>
            </a:prstGeom>
          </p:spPr>
        </p:pic>
      </p:grpSp>
      <p:grpSp>
        <p:nvGrpSpPr>
          <p:cNvPr id="12" name="그룹 1001"/>
          <p:cNvGrpSpPr/>
          <p:nvPr/>
        </p:nvGrpSpPr>
        <p:grpSpPr>
          <a:xfrm>
            <a:off x="7164793" y="0"/>
            <a:ext cx="8142857" cy="9952381"/>
            <a:chOff x="7164793" y="0"/>
            <a:chExt cx="8142857" cy="9952381"/>
          </a:xfrm>
        </p:grpSpPr>
        <p:grpSp>
          <p:nvGrpSpPr>
            <p:cNvPr id="13" name="그룹 1002"/>
            <p:cNvGrpSpPr/>
            <p:nvPr/>
          </p:nvGrpSpPr>
          <p:grpSpPr>
            <a:xfrm>
              <a:off x="7164793" y="0"/>
              <a:ext cx="8141330" cy="9943609"/>
              <a:chOff x="7164793" y="0"/>
              <a:chExt cx="8141330" cy="9943609"/>
            </a:xfrm>
          </p:grpSpPr>
          <p:pic>
            <p:nvPicPr>
              <p:cNvPr id="17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64793" y="0"/>
                <a:ext cx="8141330" cy="9943609"/>
              </a:xfrm>
              <a:prstGeom prst="rect">
                <a:avLst/>
              </a:prstGeom>
            </p:spPr>
          </p:pic>
        </p:grpSp>
        <p:grpSp>
          <p:nvGrpSpPr>
            <p:cNvPr id="15" name="그룹 1003"/>
            <p:cNvGrpSpPr/>
            <p:nvPr/>
          </p:nvGrpSpPr>
          <p:grpSpPr>
            <a:xfrm>
              <a:off x="9233668" y="1679663"/>
              <a:ext cx="3548885" cy="6759888"/>
              <a:chOff x="9233668" y="1679663"/>
              <a:chExt cx="3548885" cy="6759888"/>
            </a:xfrm>
          </p:grpSpPr>
          <p:pic>
            <p:nvPicPr>
              <p:cNvPr id="16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33668" y="1679663"/>
                <a:ext cx="3548885" cy="6759888"/>
              </a:xfrm>
              <a:prstGeom prst="rect">
                <a:avLst/>
              </a:prstGeom>
            </p:spPr>
          </p:pic>
        </p:grpSp>
      </p:grpSp>
      <p:pic>
        <p:nvPicPr>
          <p:cNvPr id="18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246" y="2499429"/>
            <a:ext cx="7291600" cy="6184629"/>
          </a:xfrm>
          <a:prstGeom prst="rect">
            <a:avLst/>
          </a:prstGeom>
        </p:spPr>
      </p:pic>
      <p:grpSp>
        <p:nvGrpSpPr>
          <p:cNvPr id="19" name="그룹 1004"/>
          <p:cNvGrpSpPr/>
          <p:nvPr/>
        </p:nvGrpSpPr>
        <p:grpSpPr>
          <a:xfrm>
            <a:off x="10024439" y="2772738"/>
            <a:ext cx="8057143" cy="7838095"/>
            <a:chOff x="10024439" y="2772738"/>
            <a:chExt cx="8057143" cy="7838095"/>
          </a:xfrm>
        </p:grpSpPr>
        <p:grpSp>
          <p:nvGrpSpPr>
            <p:cNvPr id="20" name="그룹 1005"/>
            <p:cNvGrpSpPr/>
            <p:nvPr/>
          </p:nvGrpSpPr>
          <p:grpSpPr>
            <a:xfrm>
              <a:off x="11223517" y="3611850"/>
              <a:ext cx="5657351" cy="6158343"/>
              <a:chOff x="11223517" y="3611850"/>
              <a:chExt cx="5657351" cy="6158343"/>
            </a:xfrm>
          </p:grpSpPr>
          <p:pic>
            <p:nvPicPr>
              <p:cNvPr id="2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3780000">
                <a:off x="11223517" y="3611850"/>
                <a:ext cx="5657351" cy="6158343"/>
              </a:xfrm>
              <a:prstGeom prst="rect">
                <a:avLst/>
              </a:prstGeom>
            </p:spPr>
          </p:pic>
        </p:grpSp>
        <p:grpSp>
          <p:nvGrpSpPr>
            <p:cNvPr id="21" name="그룹 1006"/>
            <p:cNvGrpSpPr/>
            <p:nvPr/>
          </p:nvGrpSpPr>
          <p:grpSpPr>
            <a:xfrm>
              <a:off x="12790006" y="4232025"/>
              <a:ext cx="2192525" cy="4440172"/>
              <a:chOff x="12790006" y="4232025"/>
              <a:chExt cx="2192525" cy="4440172"/>
            </a:xfrm>
          </p:grpSpPr>
          <p:pic>
            <p:nvPicPr>
              <p:cNvPr id="22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500000">
                <a:off x="12790006" y="4232025"/>
                <a:ext cx="2192525" cy="444017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20702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1871" y="498557"/>
            <a:ext cx="420324" cy="420324"/>
            <a:chOff x="8951871" y="498557"/>
            <a:chExt cx="420324" cy="4203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1871" y="498557"/>
              <a:ext cx="420324" cy="420324"/>
            </a:xfrm>
            <a:prstGeom prst="rect">
              <a:avLst/>
            </a:prstGeom>
          </p:spPr>
        </p:pic>
      </p:grpSp>
      <p:grpSp>
        <p:nvGrpSpPr>
          <p:cNvPr id="12" name="그룹 1001"/>
          <p:cNvGrpSpPr/>
          <p:nvPr/>
        </p:nvGrpSpPr>
        <p:grpSpPr>
          <a:xfrm>
            <a:off x="3274671" y="0"/>
            <a:ext cx="8142857" cy="9952381"/>
            <a:chOff x="3274671" y="0"/>
            <a:chExt cx="8142857" cy="9952381"/>
          </a:xfrm>
        </p:grpSpPr>
        <p:grpSp>
          <p:nvGrpSpPr>
            <p:cNvPr id="13" name="그룹 1002"/>
            <p:cNvGrpSpPr/>
            <p:nvPr/>
          </p:nvGrpSpPr>
          <p:grpSpPr>
            <a:xfrm>
              <a:off x="3274671" y="0"/>
              <a:ext cx="8141330" cy="9943609"/>
              <a:chOff x="3274671" y="0"/>
              <a:chExt cx="8141330" cy="9943609"/>
            </a:xfrm>
          </p:grpSpPr>
          <p:pic>
            <p:nvPicPr>
              <p:cNvPr id="17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274671" y="0"/>
                <a:ext cx="8141330" cy="9943609"/>
              </a:xfrm>
              <a:prstGeom prst="rect">
                <a:avLst/>
              </a:prstGeom>
            </p:spPr>
          </p:pic>
        </p:grpSp>
        <p:grpSp>
          <p:nvGrpSpPr>
            <p:cNvPr id="15" name="그룹 1003"/>
            <p:cNvGrpSpPr/>
            <p:nvPr/>
          </p:nvGrpSpPr>
          <p:grpSpPr>
            <a:xfrm>
              <a:off x="5343547" y="1679663"/>
              <a:ext cx="3548885" cy="6759888"/>
              <a:chOff x="5343547" y="1679663"/>
              <a:chExt cx="3548885" cy="6759888"/>
            </a:xfrm>
          </p:grpSpPr>
          <p:pic>
            <p:nvPicPr>
              <p:cNvPr id="16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343547" y="1679663"/>
                <a:ext cx="3548885" cy="6759888"/>
              </a:xfrm>
              <a:prstGeom prst="rect">
                <a:avLst/>
              </a:prstGeom>
            </p:spPr>
          </p:pic>
        </p:grpSp>
      </p:grpSp>
      <p:grpSp>
        <p:nvGrpSpPr>
          <p:cNvPr id="18" name="그룹 1004"/>
          <p:cNvGrpSpPr/>
          <p:nvPr/>
        </p:nvGrpSpPr>
        <p:grpSpPr>
          <a:xfrm>
            <a:off x="470748" y="2683356"/>
            <a:ext cx="8057143" cy="7838095"/>
            <a:chOff x="470748" y="2683356"/>
            <a:chExt cx="8057143" cy="7838095"/>
          </a:xfrm>
        </p:grpSpPr>
        <p:grpSp>
          <p:nvGrpSpPr>
            <p:cNvPr id="19" name="그룹 1005"/>
            <p:cNvGrpSpPr/>
            <p:nvPr/>
          </p:nvGrpSpPr>
          <p:grpSpPr>
            <a:xfrm>
              <a:off x="1669826" y="3522468"/>
              <a:ext cx="5657351" cy="6158343"/>
              <a:chOff x="1669826" y="3522468"/>
              <a:chExt cx="5657351" cy="6158343"/>
            </a:xfrm>
          </p:grpSpPr>
          <p:pic>
            <p:nvPicPr>
              <p:cNvPr id="2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3780000">
                <a:off x="1669826" y="3522468"/>
                <a:ext cx="5657351" cy="6158343"/>
              </a:xfrm>
              <a:prstGeom prst="rect">
                <a:avLst/>
              </a:prstGeom>
            </p:spPr>
          </p:pic>
        </p:grpSp>
        <p:grpSp>
          <p:nvGrpSpPr>
            <p:cNvPr id="20" name="그룹 1006"/>
            <p:cNvGrpSpPr/>
            <p:nvPr/>
          </p:nvGrpSpPr>
          <p:grpSpPr>
            <a:xfrm>
              <a:off x="3568164" y="4142642"/>
              <a:ext cx="2192525" cy="4440172"/>
              <a:chOff x="3568164" y="4142642"/>
              <a:chExt cx="2192525" cy="4440172"/>
            </a:xfrm>
          </p:grpSpPr>
          <p:pic>
            <p:nvPicPr>
              <p:cNvPr id="21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500000">
                <a:off x="3568164" y="4142642"/>
                <a:ext cx="2192525" cy="4440172"/>
              </a:xfrm>
              <a:prstGeom prst="rect">
                <a:avLst/>
              </a:prstGeom>
            </p:spPr>
          </p:pic>
        </p:grpSp>
      </p:grpSp>
      <p:pic>
        <p:nvPicPr>
          <p:cNvPr id="23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36418" y="2496743"/>
            <a:ext cx="10239629" cy="617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93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1871" y="498557"/>
            <a:ext cx="420324" cy="420324"/>
            <a:chOff x="8951871" y="498557"/>
            <a:chExt cx="420324" cy="4203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1871" y="498557"/>
              <a:ext cx="420324" cy="4203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3745" y="918881"/>
            <a:ext cx="1358846" cy="1840301"/>
            <a:chOff x="383745" y="918881"/>
            <a:chExt cx="1358846" cy="18403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745" y="918881"/>
              <a:ext cx="1358846" cy="18403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57353" y="3971248"/>
            <a:ext cx="7171429" cy="15190476"/>
            <a:chOff x="9357353" y="3971248"/>
            <a:chExt cx="7171429" cy="1519047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357353" y="3971248"/>
              <a:ext cx="7163381" cy="15181808"/>
              <a:chOff x="9357353" y="3971248"/>
              <a:chExt cx="7163381" cy="1518180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57353" y="3971248"/>
                <a:ext cx="7163381" cy="1518180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701554" y="4765466"/>
              <a:ext cx="6488413" cy="13696718"/>
              <a:chOff x="9701554" y="4765466"/>
              <a:chExt cx="6488413" cy="1369671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701554" y="4765466"/>
                <a:ext cx="6488413" cy="1369671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46460" y="2584516"/>
            <a:ext cx="5741633" cy="3383083"/>
            <a:chOff x="1446460" y="2584516"/>
            <a:chExt cx="5741633" cy="338308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4060" y="1410523"/>
              <a:ext cx="7576840" cy="684549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9762" y="2413726"/>
              <a:ext cx="4396743" cy="134666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53620" y="2110936"/>
            <a:ext cx="2895552" cy="72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85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415394" y="-3890137"/>
            <a:ext cx="14176503" cy="152359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085146" y="3278125"/>
            <a:ext cx="23337347" cy="46660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1871" y="498557"/>
            <a:ext cx="420324" cy="420324"/>
            <a:chOff x="8951871" y="498557"/>
            <a:chExt cx="420324" cy="4203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1871" y="498557"/>
              <a:ext cx="420324" cy="420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670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3333" y="2819048"/>
            <a:ext cx="18819048" cy="7466667"/>
            <a:chOff x="-533333" y="2819048"/>
            <a:chExt cx="18819048" cy="74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2819048"/>
              <a:ext cx="18819048" cy="74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51871" y="498557"/>
            <a:ext cx="420324" cy="420324"/>
            <a:chOff x="8951871" y="498557"/>
            <a:chExt cx="420324" cy="4203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1871" y="498557"/>
              <a:ext cx="420324" cy="4203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8414" y="2817423"/>
            <a:ext cx="3332066" cy="3152743"/>
            <a:chOff x="-618414" y="2817423"/>
            <a:chExt cx="3332066" cy="31527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900000">
              <a:off x="-618414" y="2817423"/>
              <a:ext cx="3332066" cy="31527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880787" y="6952945"/>
            <a:ext cx="2506940" cy="3497502"/>
            <a:chOff x="16880787" y="6952945"/>
            <a:chExt cx="2506940" cy="34975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980000">
              <a:off x="16880787" y="6952945"/>
              <a:ext cx="2506940" cy="34975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89086" y="3804693"/>
            <a:ext cx="14347136" cy="1358450"/>
            <a:chOff x="3389086" y="3804693"/>
            <a:chExt cx="14347136" cy="13584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644092" y="3265859"/>
              <a:ext cx="28694273" cy="271690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89086" y="3804693"/>
              <a:ext cx="14347136" cy="13584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18035" y="6135577"/>
            <a:ext cx="12541250" cy="2275697"/>
            <a:chOff x="2018035" y="6135577"/>
            <a:chExt cx="12541250" cy="22756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017405" y="5232914"/>
              <a:ext cx="25082500" cy="455139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18035" y="6135577"/>
              <a:ext cx="12541250" cy="22756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4064" y="9621586"/>
            <a:ext cx="16141346" cy="49574"/>
            <a:chOff x="1164064" y="9621586"/>
            <a:chExt cx="16141346" cy="4957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164064" y="9621586"/>
              <a:ext cx="16141346" cy="49574"/>
            </a:xfrm>
            <a:prstGeom prst="rect">
              <a:avLst/>
            </a:prstGeom>
          </p:spPr>
        </p:pic>
      </p:grpSp>
      <p:grpSp>
        <p:nvGrpSpPr>
          <p:cNvPr id="2" name="그룹 1010"/>
          <p:cNvGrpSpPr/>
          <p:nvPr/>
        </p:nvGrpSpPr>
        <p:grpSpPr>
          <a:xfrm>
            <a:off x="-18920" y="-1"/>
            <a:ext cx="18361905" cy="10285714"/>
            <a:chOff x="-57143" y="0"/>
            <a:chExt cx="18361905" cy="102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57143" y="0"/>
              <a:ext cx="18361905" cy="1028571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718003" y="3642078"/>
            <a:ext cx="19050166" cy="4286105"/>
          </a:xfrm>
          <a:prstGeom prst="rect">
            <a:avLst/>
          </a:prstGeom>
        </p:spPr>
      </p:pic>
      <p:pic>
        <p:nvPicPr>
          <p:cNvPr id="36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27540" y="1348435"/>
            <a:ext cx="4155362" cy="63874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3333" y="2819048"/>
            <a:ext cx="18819048" cy="7466667"/>
            <a:chOff x="-533333" y="2819048"/>
            <a:chExt cx="18819048" cy="74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2819048"/>
              <a:ext cx="18819048" cy="74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51871" y="498557"/>
            <a:ext cx="420324" cy="420324"/>
            <a:chOff x="8951871" y="498557"/>
            <a:chExt cx="420324" cy="4203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1871" y="498557"/>
              <a:ext cx="420324" cy="4203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408890" y="4191481"/>
            <a:ext cx="3332066" cy="3332066"/>
            <a:chOff x="-408890" y="4191481"/>
            <a:chExt cx="3332066" cy="33320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900000">
              <a:off x="-408890" y="4191481"/>
              <a:ext cx="3332066" cy="33320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89344" y="7355697"/>
            <a:ext cx="3497502" cy="3309276"/>
            <a:chOff x="15489344" y="7355697"/>
            <a:chExt cx="3497502" cy="33092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980000">
              <a:off x="15489344" y="7355697"/>
              <a:ext cx="3497502" cy="33092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8207" y="3347060"/>
            <a:ext cx="16266413" cy="939979"/>
            <a:chOff x="1628207" y="3347060"/>
            <a:chExt cx="16266413" cy="9399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407856" y="2974214"/>
              <a:ext cx="32532826" cy="187995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8207" y="3347060"/>
              <a:ext cx="16266413" cy="9399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48296" y="5142857"/>
            <a:ext cx="14307619" cy="1245529"/>
            <a:chOff x="3048296" y="5142857"/>
            <a:chExt cx="14307619" cy="12455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976792" y="4648813"/>
              <a:ext cx="28615238" cy="249105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8296" y="5142857"/>
              <a:ext cx="14307619" cy="12455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1302" y="7046065"/>
            <a:ext cx="15929776" cy="1703829"/>
            <a:chOff x="911302" y="7046065"/>
            <a:chExt cx="15929776" cy="17038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6877501" y="6370235"/>
              <a:ext cx="31859552" cy="340765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1302" y="7046065"/>
              <a:ext cx="15929776" cy="17038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4064" y="9621586"/>
            <a:ext cx="16141346" cy="49574"/>
            <a:chOff x="1164064" y="9621586"/>
            <a:chExt cx="16141346" cy="4957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164064" y="9621586"/>
              <a:ext cx="16141346" cy="49574"/>
            </a:xfrm>
            <a:prstGeom prst="rect">
              <a:avLst/>
            </a:prstGeom>
          </p:spPr>
        </p:pic>
      </p:grpSp>
      <p:grpSp>
        <p:nvGrpSpPr>
          <p:cNvPr id="2" name="그룹 1011"/>
          <p:cNvGrpSpPr/>
          <p:nvPr/>
        </p:nvGrpSpPr>
        <p:grpSpPr>
          <a:xfrm>
            <a:off x="0" y="-271748"/>
            <a:ext cx="18361905" cy="10829210"/>
            <a:chOff x="0" y="-285714"/>
            <a:chExt cx="18361905" cy="108292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-285714"/>
              <a:ext cx="18361905" cy="10829210"/>
            </a:xfrm>
            <a:prstGeom prst="rect">
              <a:avLst/>
            </a:prstGeom>
          </p:spPr>
        </p:pic>
      </p:grpSp>
      <p:pic>
        <p:nvPicPr>
          <p:cNvPr id="4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4625" y="3642078"/>
            <a:ext cx="17707661" cy="4286105"/>
          </a:xfrm>
          <a:prstGeom prst="rect">
            <a:avLst/>
          </a:prstGeom>
        </p:spPr>
      </p:pic>
      <p:pic>
        <p:nvPicPr>
          <p:cNvPr id="36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27540" y="1348435"/>
            <a:ext cx="4155362" cy="63874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1871" y="498557"/>
            <a:ext cx="420324" cy="420324"/>
            <a:chOff x="8951871" y="498557"/>
            <a:chExt cx="420324" cy="4203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1871" y="498557"/>
              <a:ext cx="420324" cy="4203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4673" y="1198921"/>
            <a:ext cx="1542276" cy="6234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1373" y="1407045"/>
            <a:ext cx="3761874" cy="15587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80383" y="-1856592"/>
            <a:ext cx="11210663" cy="6255769"/>
            <a:chOff x="12680383" y="-1856592"/>
            <a:chExt cx="11210663" cy="62557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80383" y="-1856592"/>
              <a:ext cx="11210663" cy="62557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26031" y="5575222"/>
            <a:ext cx="12705405" cy="156013"/>
            <a:chOff x="2826031" y="5575222"/>
            <a:chExt cx="12705405" cy="1560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26031" y="5575222"/>
              <a:ext cx="12705405" cy="1560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30507" y="5444151"/>
            <a:ext cx="5396421" cy="156013"/>
            <a:chOff x="6430507" y="5444151"/>
            <a:chExt cx="5396421" cy="1560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6430507" y="5444151"/>
              <a:ext cx="5396421" cy="1560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84152" y="1271292"/>
            <a:ext cx="4037679" cy="4037679"/>
            <a:chOff x="11084152" y="1271292"/>
            <a:chExt cx="4037679" cy="403767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84152" y="1271292"/>
              <a:ext cx="4037679" cy="403767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80419" y="4841784"/>
            <a:ext cx="6943000" cy="186666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11182" y="1118911"/>
            <a:ext cx="5341676" cy="186666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27274" y="8167409"/>
            <a:ext cx="5633857" cy="186666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5830" y="4841784"/>
            <a:ext cx="3908495" cy="186666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738792" y="2668237"/>
            <a:ext cx="2742857" cy="1465010"/>
            <a:chOff x="11738792" y="2668237"/>
            <a:chExt cx="2742857" cy="146501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38792" y="2668237"/>
              <a:ext cx="2742857" cy="14650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273242" y="2804675"/>
            <a:ext cx="1898736" cy="2431361"/>
            <a:chOff x="4273242" y="2804675"/>
            <a:chExt cx="1898736" cy="243136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99739" y="4217056"/>
              <a:ext cx="2354914" cy="634286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4411088" y="2804675"/>
              <a:ext cx="1523810" cy="1523810"/>
              <a:chOff x="4411088" y="2804675"/>
              <a:chExt cx="1523810" cy="152381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411088" y="2804675"/>
                <a:ext cx="1523810" cy="1523810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76061" y="4466377"/>
              <a:ext cx="2698291" cy="11204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82558" y="6274933"/>
            <a:ext cx="2099481" cy="2662112"/>
            <a:chOff x="11982558" y="6274933"/>
            <a:chExt cx="2099481" cy="266211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982558" y="6274933"/>
              <a:ext cx="1944871" cy="1944871"/>
              <a:chOff x="11982558" y="6274933"/>
              <a:chExt cx="1944871" cy="194487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982558" y="6274933"/>
                <a:ext cx="1944871" cy="1944871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689582" y="7918066"/>
              <a:ext cx="2512857" cy="634286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46703" y="8167387"/>
              <a:ext cx="2581177" cy="112046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1871" y="498557"/>
            <a:ext cx="420324" cy="420324"/>
            <a:chOff x="8951871" y="498557"/>
            <a:chExt cx="420324" cy="4203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1871" y="498557"/>
              <a:ext cx="420324" cy="4203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67100" y="3623088"/>
            <a:ext cx="3085714" cy="3085714"/>
            <a:chOff x="4167100" y="3623088"/>
            <a:chExt cx="3085714" cy="3085714"/>
          </a:xfrm>
          <a:noFill/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7100" y="3623088"/>
              <a:ext cx="3085714" cy="3085714"/>
            </a:xfrm>
            <a:prstGeom prst="rect">
              <a:avLst/>
            </a:prstGeom>
            <a:grpFill/>
          </p:spPr>
        </p:pic>
      </p:grpSp>
      <p:grpSp>
        <p:nvGrpSpPr>
          <p:cNvPr id="1006" name="그룹 1006"/>
          <p:cNvGrpSpPr/>
          <p:nvPr/>
        </p:nvGrpSpPr>
        <p:grpSpPr>
          <a:xfrm>
            <a:off x="11180375" y="3600000"/>
            <a:ext cx="3085714" cy="3085714"/>
            <a:chOff x="11180375" y="3600000"/>
            <a:chExt cx="3085714" cy="30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80375" y="3600000"/>
              <a:ext cx="3085714" cy="30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49639" y="4000000"/>
            <a:ext cx="2285714" cy="2285714"/>
            <a:chOff x="11649639" y="4000000"/>
            <a:chExt cx="2285714" cy="22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49639" y="4000000"/>
              <a:ext cx="2285714" cy="22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43218" y="3207504"/>
            <a:ext cx="2733477" cy="2696947"/>
            <a:chOff x="4343218" y="3207504"/>
            <a:chExt cx="2733477" cy="26969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43218" y="3207504"/>
              <a:ext cx="2733477" cy="269694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00135" y="1044200"/>
            <a:ext cx="17330241" cy="28578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30385" y="6729261"/>
            <a:ext cx="4800195" cy="22873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57533" y="6797659"/>
            <a:ext cx="2877834" cy="151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281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1871" y="498557"/>
            <a:ext cx="420324" cy="420324"/>
            <a:chOff x="8951871" y="498557"/>
            <a:chExt cx="420324" cy="4203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1871" y="498557"/>
              <a:ext cx="420324" cy="4203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51403" y="7601396"/>
            <a:ext cx="2178323" cy="3607989"/>
            <a:chOff x="10651403" y="7601396"/>
            <a:chExt cx="2178323" cy="36079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51403" y="7601396"/>
              <a:ext cx="2178323" cy="36079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392496" y="4004595"/>
            <a:ext cx="3728666" cy="4367398"/>
            <a:chOff x="-392496" y="4004595"/>
            <a:chExt cx="3728666" cy="43673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92496" y="4004595"/>
              <a:ext cx="3728666" cy="43673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39190" y="7024195"/>
            <a:ext cx="4205245" cy="2880300"/>
            <a:chOff x="15339190" y="7024195"/>
            <a:chExt cx="4205245" cy="28803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39190" y="7024195"/>
              <a:ext cx="4205245" cy="28803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75131" y="6928154"/>
            <a:ext cx="3079660" cy="3607989"/>
            <a:chOff x="4375131" y="6928154"/>
            <a:chExt cx="3079660" cy="36079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5131" y="6928154"/>
              <a:ext cx="3079660" cy="36079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26006" y="3127050"/>
            <a:ext cx="4031614" cy="4031614"/>
            <a:chOff x="15426006" y="3127050"/>
            <a:chExt cx="4031614" cy="40316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26006" y="3127050"/>
              <a:ext cx="4031614" cy="40316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96401" y="1345118"/>
            <a:ext cx="11501810" cy="497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54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26318" y="3100693"/>
            <a:ext cx="18996594" cy="42861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14286" y="661100"/>
            <a:ext cx="7523810" cy="47619"/>
            <a:chOff x="9714286" y="661100"/>
            <a:chExt cx="7523810" cy="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4286" y="661100"/>
              <a:ext cx="7523810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694433"/>
            <a:ext cx="7523810" cy="47619"/>
            <a:chOff x="1047619" y="694433"/>
            <a:chExt cx="7523810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694433"/>
              <a:ext cx="7523810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1871" y="498557"/>
            <a:ext cx="420324" cy="420324"/>
            <a:chOff x="8951871" y="498557"/>
            <a:chExt cx="420324" cy="4203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1871" y="498557"/>
              <a:ext cx="420324" cy="420324"/>
            </a:xfrm>
            <a:prstGeom prst="rect">
              <a:avLst/>
            </a:prstGeom>
          </p:spPr>
        </p:pic>
      </p:grpSp>
      <p:pic>
        <p:nvPicPr>
          <p:cNvPr id="2" name="Object 4">
            <a:extLst>
              <a:ext uri="{FF2B5EF4-FFF2-40B4-BE49-F238E27FC236}">
                <a16:creationId xmlns:a16="http://schemas.microsoft.com/office/drawing/2014/main" id="{3A75C883-B5BF-4B44-0853-0B488A0C680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210699" y="3100693"/>
            <a:ext cx="20144423" cy="4286105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94C59EA1-966D-6408-70EE-EAF4580EBA5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763327" y="3100693"/>
            <a:ext cx="21696985" cy="4286105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EB0C15BA-7483-AB4A-CB8B-9FDC4A232037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539699" y="3100693"/>
            <a:ext cx="22453413" cy="4286105"/>
          </a:xfrm>
          <a:prstGeom prst="rect">
            <a:avLst/>
          </a:prstGeom>
        </p:spPr>
      </p:pic>
      <p:pic>
        <p:nvPicPr>
          <p:cNvPr id="8" name="Object 4">
            <a:extLst>
              <a:ext uri="{FF2B5EF4-FFF2-40B4-BE49-F238E27FC236}">
                <a16:creationId xmlns:a16="http://schemas.microsoft.com/office/drawing/2014/main" id="{01C2F5AC-C01E-A45D-034D-A2ED30BC54C0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315851" y="3096770"/>
            <a:ext cx="23119175" cy="4291933"/>
          </a:xfrm>
          <a:prstGeom prst="rect">
            <a:avLst/>
          </a:prstGeom>
        </p:spPr>
      </p:pic>
      <p:grpSp>
        <p:nvGrpSpPr>
          <p:cNvPr id="9" name="그룹 1005">
            <a:extLst>
              <a:ext uri="{FF2B5EF4-FFF2-40B4-BE49-F238E27FC236}">
                <a16:creationId xmlns:a16="http://schemas.microsoft.com/office/drawing/2014/main" id="{DA27500D-22D0-640E-95F3-D7E9C7ED8EC5}"/>
              </a:ext>
            </a:extLst>
          </p:cNvPr>
          <p:cNvGrpSpPr/>
          <p:nvPr/>
        </p:nvGrpSpPr>
        <p:grpSpPr>
          <a:xfrm>
            <a:off x="6336527" y="2902646"/>
            <a:ext cx="5612659" cy="842326"/>
            <a:chOff x="6336527" y="2902646"/>
            <a:chExt cx="5612659" cy="842326"/>
          </a:xfrm>
        </p:grpSpPr>
        <p:pic>
          <p:nvPicPr>
            <p:cNvPr id="11" name="Object 14">
              <a:extLst>
                <a:ext uri="{FF2B5EF4-FFF2-40B4-BE49-F238E27FC236}">
                  <a16:creationId xmlns:a16="http://schemas.microsoft.com/office/drawing/2014/main" id="{47C21C94-5EAF-C363-99D2-3DF5F1141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36527" y="2902646"/>
              <a:ext cx="5612659" cy="842326"/>
            </a:xfrm>
            <a:prstGeom prst="rect">
              <a:avLst/>
            </a:prstGeom>
          </p:spPr>
        </p:pic>
      </p:grpSp>
      <p:grpSp>
        <p:nvGrpSpPr>
          <p:cNvPr id="12" name="그룹 1006">
            <a:extLst>
              <a:ext uri="{FF2B5EF4-FFF2-40B4-BE49-F238E27FC236}">
                <a16:creationId xmlns:a16="http://schemas.microsoft.com/office/drawing/2014/main" id="{358FB94F-7542-A951-6F98-409B9422DF05}"/>
              </a:ext>
            </a:extLst>
          </p:cNvPr>
          <p:cNvGrpSpPr/>
          <p:nvPr/>
        </p:nvGrpSpPr>
        <p:grpSpPr>
          <a:xfrm>
            <a:off x="5709556" y="3916401"/>
            <a:ext cx="6484631" cy="3463560"/>
            <a:chOff x="5709556" y="3916401"/>
            <a:chExt cx="6484631" cy="3463560"/>
          </a:xfrm>
        </p:grpSpPr>
        <p:pic>
          <p:nvPicPr>
            <p:cNvPr id="14" name="Object 17">
              <a:extLst>
                <a:ext uri="{FF2B5EF4-FFF2-40B4-BE49-F238E27FC236}">
                  <a16:creationId xmlns:a16="http://schemas.microsoft.com/office/drawing/2014/main" id="{1CA56A4C-B893-64F3-6C19-503FDCBAB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09556" y="3916401"/>
              <a:ext cx="6484631" cy="346356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6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1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4459</TotalTime>
  <Words>377</Words>
  <Application>Microsoft Office PowerPoint</Application>
  <PresentationFormat>사용자 지정</PresentationFormat>
  <Paragraphs>69</Paragraphs>
  <Slides>26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54</cp:revision>
  <dcterms:created xsi:type="dcterms:W3CDTF">2024-03-15T03:27:09Z</dcterms:created>
  <dcterms:modified xsi:type="dcterms:W3CDTF">2024-04-04T00:16:54Z</dcterms:modified>
</cp:coreProperties>
</file>